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0e5b811d354f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d4be122f8f4de9"/>
  </p:sldMasterIdLst>
  <p:sldIdLst>
    <p:sldId xmlns:r="http://schemas.openxmlformats.org/officeDocument/2006/relationships" id="256" r:id="R71d133e74150432f"/>
    <p:sldId xmlns:r="http://schemas.openxmlformats.org/officeDocument/2006/relationships" id="257" r:id="R93df94a710eb4430"/>
    <p:sldId xmlns:r="http://schemas.openxmlformats.org/officeDocument/2006/relationships" id="258" r:id="R6326224ccfe0499e"/>
    <p:sldId xmlns:r="http://schemas.openxmlformats.org/officeDocument/2006/relationships" id="259" r:id="Ra2a1b9fc3acf4205"/>
    <p:sldId xmlns:r="http://schemas.openxmlformats.org/officeDocument/2006/relationships" id="260" r:id="Re743927aa8b3483c"/>
    <p:sldId xmlns:r="http://schemas.openxmlformats.org/officeDocument/2006/relationships" id="261" r:id="Re45b7205e8c6443b"/>
    <p:sldId xmlns:r="http://schemas.openxmlformats.org/officeDocument/2006/relationships" id="262" r:id="R1644a2ecbffb4e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4be122f8f4de9" /><Relationship Type="http://schemas.openxmlformats.org/officeDocument/2006/relationships/slide" Target="/ppt/slides/slide1.xml" Id="R71d133e74150432f" /><Relationship Type="http://schemas.openxmlformats.org/officeDocument/2006/relationships/slide" Target="/ppt/slides/slide2.xml" Id="R93df94a710eb4430" /><Relationship Type="http://schemas.openxmlformats.org/officeDocument/2006/relationships/slide" Target="/ppt/slides/slide3.xml" Id="R6326224ccfe0499e" /><Relationship Type="http://schemas.openxmlformats.org/officeDocument/2006/relationships/slide" Target="/ppt/slides/slide4.xml" Id="Ra2a1b9fc3acf4205" /><Relationship Type="http://schemas.openxmlformats.org/officeDocument/2006/relationships/slide" Target="/ppt/slides/slide5.xml" Id="Re743927aa8b3483c" /><Relationship Type="http://schemas.openxmlformats.org/officeDocument/2006/relationships/slide" Target="/ppt/slides/slide6.xml" Id="Re45b7205e8c6443b" /><Relationship Type="http://schemas.openxmlformats.org/officeDocument/2006/relationships/slide" Target="/ppt/slides/slide7.xml" Id="R1644a2ecbffb4e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24fdd05664a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13a40b1524f9e" /><Relationship Type="http://schemas.openxmlformats.org/officeDocument/2006/relationships/theme" Target="/ppt/slideMasters/theme/theme1.xml" Id="R212aaa3d1dad4a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c13a40b1524f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82754f3db4f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eead9f09548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9821516b74a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3594ee4a541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ede5f302e4f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521d5e8304f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fa5dc350e4d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VIRKESTRANSPORT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VIRKESTRANSPORT ØST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198 624 759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−1 578 533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−1 059 703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7 662 235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21 632 611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BILTRANSPORT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VIRKESTRANSPORT ØST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 SKOGSTRANSPORT AS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FREDHEIM HÅKAN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SÆTERHOLEN LARS HELGE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MÆLEN MASKIN &amp; TRANSPORT AS  –  8,1 %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55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948 165 872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