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3804029ff54c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e4f312135e434e"/>
  </p:sldMasterIdLst>
  <p:sldIdLst>
    <p:sldId xmlns:r="http://schemas.openxmlformats.org/officeDocument/2006/relationships" id="256" r:id="R384eacc53a4c4d65"/>
    <p:sldId xmlns:r="http://schemas.openxmlformats.org/officeDocument/2006/relationships" id="257" r:id="R751605fcc750435f"/>
    <p:sldId xmlns:r="http://schemas.openxmlformats.org/officeDocument/2006/relationships" id="258" r:id="R2439fc5c591e49f8"/>
    <p:sldId xmlns:r="http://schemas.openxmlformats.org/officeDocument/2006/relationships" id="259" r:id="R2971e460e44e4090"/>
    <p:sldId xmlns:r="http://schemas.openxmlformats.org/officeDocument/2006/relationships" id="260" r:id="R4106435147d44fe5"/>
    <p:sldId xmlns:r="http://schemas.openxmlformats.org/officeDocument/2006/relationships" id="261" r:id="Rb49e0b17ce06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4f312135e434e" /><Relationship Type="http://schemas.openxmlformats.org/officeDocument/2006/relationships/slide" Target="/ppt/slides/slide1.xml" Id="R384eacc53a4c4d65" /><Relationship Type="http://schemas.openxmlformats.org/officeDocument/2006/relationships/slide" Target="/ppt/slides/slide2.xml" Id="R751605fcc750435f" /><Relationship Type="http://schemas.openxmlformats.org/officeDocument/2006/relationships/slide" Target="/ppt/slides/slide3.xml" Id="R2439fc5c591e49f8" /><Relationship Type="http://schemas.openxmlformats.org/officeDocument/2006/relationships/slide" Target="/ppt/slides/slide4.xml" Id="R2971e460e44e4090" /><Relationship Type="http://schemas.openxmlformats.org/officeDocument/2006/relationships/slide" Target="/ppt/slides/slide5.xml" Id="R4106435147d44fe5" /><Relationship Type="http://schemas.openxmlformats.org/officeDocument/2006/relationships/slide" Target="/ppt/slides/slide6.xml" Id="Rb49e0b17ce06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8a8f25e5a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7ccdef4124782" /><Relationship Type="http://schemas.openxmlformats.org/officeDocument/2006/relationships/theme" Target="/ppt/slideMasters/theme/theme1.xml" Id="R2b980e2a038c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97ccdef41247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501d4a6bb40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c166bdc1047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d05caa598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51af0cb52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9679b9de348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870651d7641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VIRKESTRANSPORT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948 165 872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