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210361d1a946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1df60163564a2d"/>
  </p:sldMasterIdLst>
  <p:sldIdLst>
    <p:sldId xmlns:r="http://schemas.openxmlformats.org/officeDocument/2006/relationships" id="256" r:id="R6857356b65ec4980"/>
    <p:sldId xmlns:r="http://schemas.openxmlformats.org/officeDocument/2006/relationships" id="257" r:id="Re82ed13ac9da4c4f"/>
    <p:sldId xmlns:r="http://schemas.openxmlformats.org/officeDocument/2006/relationships" id="258" r:id="R74ee8761451d4544"/>
    <p:sldId xmlns:r="http://schemas.openxmlformats.org/officeDocument/2006/relationships" id="259" r:id="Rc927be51e7864ff5"/>
    <p:sldId xmlns:r="http://schemas.openxmlformats.org/officeDocument/2006/relationships" id="260" r:id="Rcfa64c1f325f4723"/>
    <p:sldId xmlns:r="http://schemas.openxmlformats.org/officeDocument/2006/relationships" id="261" r:id="R1ec19a003b534cc4"/>
    <p:sldId xmlns:r="http://schemas.openxmlformats.org/officeDocument/2006/relationships" id="262" r:id="Rfa48e035233e4f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1df60163564a2d" /><Relationship Type="http://schemas.openxmlformats.org/officeDocument/2006/relationships/slide" Target="/ppt/slides/slide1.xml" Id="R6857356b65ec4980" /><Relationship Type="http://schemas.openxmlformats.org/officeDocument/2006/relationships/slide" Target="/ppt/slides/slide2.xml" Id="Re82ed13ac9da4c4f" /><Relationship Type="http://schemas.openxmlformats.org/officeDocument/2006/relationships/slide" Target="/ppt/slides/slide3.xml" Id="R74ee8761451d4544" /><Relationship Type="http://schemas.openxmlformats.org/officeDocument/2006/relationships/slide" Target="/ppt/slides/slide4.xml" Id="Rc927be51e7864ff5" /><Relationship Type="http://schemas.openxmlformats.org/officeDocument/2006/relationships/slide" Target="/ppt/slides/slide5.xml" Id="Rcfa64c1f325f4723" /><Relationship Type="http://schemas.openxmlformats.org/officeDocument/2006/relationships/slide" Target="/ppt/slides/slide6.xml" Id="R1ec19a003b534cc4" /><Relationship Type="http://schemas.openxmlformats.org/officeDocument/2006/relationships/slide" Target="/ppt/slides/slide7.xml" Id="Rfa48e035233e4f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6ad70e5e9949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c76c081024fa4" /><Relationship Type="http://schemas.openxmlformats.org/officeDocument/2006/relationships/theme" Target="/ppt/slideMasters/theme/theme1.xml" Id="R4e8dd2e0e82f44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9c76c081024f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348a3750b4c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3a7dd7e5d42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8c9f4c53e4a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2d44479c24a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7b46028dca49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af6041b4a246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973adffbf4a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SECANT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SECANT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SECANT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SECANT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SECANT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SECANT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20 411 471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4 485 298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3 335 232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2 477 699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14 730 931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SECANT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SECANT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SECANT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Pauline Wiigs veg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4344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51433401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post@secant.no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948 114 194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SECANT AS</a:t>
            </a:r>
          </a:p>
        </p:txBody>
      </p:sp>
    </p:spTree>
  </p:cSld>
  <p:clrMapOvr>
    <a:masterClrMapping xmlns:a="http://schemas.openxmlformats.org/drawingml/2006/main"/>
  </p:clrMapOvr>
</p:sld>
</file>