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ac7f21330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c4625e8214eb9"/>
  </p:sldMasterIdLst>
  <p:sldIdLst>
    <p:sldId xmlns:r="http://schemas.openxmlformats.org/officeDocument/2006/relationships" id="256" r:id="R566ec370e55f4054"/>
    <p:sldId xmlns:r="http://schemas.openxmlformats.org/officeDocument/2006/relationships" id="257" r:id="R246797b1f69b45e2"/>
    <p:sldId xmlns:r="http://schemas.openxmlformats.org/officeDocument/2006/relationships" id="258" r:id="R058766e5d9bf4311"/>
    <p:sldId xmlns:r="http://schemas.openxmlformats.org/officeDocument/2006/relationships" id="259" r:id="R8b80875f05b8480d"/>
    <p:sldId xmlns:r="http://schemas.openxmlformats.org/officeDocument/2006/relationships" id="260" r:id="Rd344bd4ed11f4f26"/>
    <p:sldId xmlns:r="http://schemas.openxmlformats.org/officeDocument/2006/relationships" id="261" r:id="R4945cdb81ef04073"/>
    <p:sldId xmlns:r="http://schemas.openxmlformats.org/officeDocument/2006/relationships" id="262" r:id="R502d28dd00154d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c4625e8214eb9" /><Relationship Type="http://schemas.openxmlformats.org/officeDocument/2006/relationships/slide" Target="/ppt/slides/slide1.xml" Id="R566ec370e55f4054" /><Relationship Type="http://schemas.openxmlformats.org/officeDocument/2006/relationships/slide" Target="/ppt/slides/slide2.xml" Id="R246797b1f69b45e2" /><Relationship Type="http://schemas.openxmlformats.org/officeDocument/2006/relationships/slide" Target="/ppt/slides/slide3.xml" Id="R058766e5d9bf4311" /><Relationship Type="http://schemas.openxmlformats.org/officeDocument/2006/relationships/slide" Target="/ppt/slides/slide4.xml" Id="R8b80875f05b8480d" /><Relationship Type="http://schemas.openxmlformats.org/officeDocument/2006/relationships/slide" Target="/ppt/slides/slide5.xml" Id="Rd344bd4ed11f4f26" /><Relationship Type="http://schemas.openxmlformats.org/officeDocument/2006/relationships/slide" Target="/ppt/slides/slide6.xml" Id="R4945cdb81ef04073" /><Relationship Type="http://schemas.openxmlformats.org/officeDocument/2006/relationships/slide" Target="/ppt/slides/slide7.xml" Id="R502d28dd00154d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6ce4474d54b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2e6de05324368" /><Relationship Type="http://schemas.openxmlformats.org/officeDocument/2006/relationships/theme" Target="/ppt/slideMasters/theme/theme1.xml" Id="R723b1926b9d94f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2e6de0532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a7d1d7c4b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1338f7314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ec82e557141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196c2d9a5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6ceddf22c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a246a000945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52a708be842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LIMCO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Vallaheiane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55 73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piryland@broadpark.no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948 112 140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AS</a:t>
            </a:r>
          </a:p>
        </p:txBody>
      </p:sp>
    </p:spTree>
  </p:cSld>
  <p:clrMapOvr>
    <a:masterClrMapping xmlns:a="http://schemas.openxmlformats.org/drawingml/2006/main"/>
  </p:clrMapOvr>
</p:sld>
</file>