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767a431f034b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8fba0c1b2843c4"/>
  </p:sldMasterIdLst>
  <p:sldIdLst>
    <p:sldId xmlns:r="http://schemas.openxmlformats.org/officeDocument/2006/relationships" id="256" r:id="R25e286e42700419e"/>
    <p:sldId xmlns:r="http://schemas.openxmlformats.org/officeDocument/2006/relationships" id="257" r:id="R8a9b4b401c824df9"/>
    <p:sldId xmlns:r="http://schemas.openxmlformats.org/officeDocument/2006/relationships" id="258" r:id="R1611e7aaa3be4834"/>
    <p:sldId xmlns:r="http://schemas.openxmlformats.org/officeDocument/2006/relationships" id="259" r:id="R456d481493d740a9"/>
    <p:sldId xmlns:r="http://schemas.openxmlformats.org/officeDocument/2006/relationships" id="260" r:id="R9e4b5201b8b44523"/>
    <p:sldId xmlns:r="http://schemas.openxmlformats.org/officeDocument/2006/relationships" id="261" r:id="R086cc0fbc8b544c3"/>
    <p:sldId xmlns:r="http://schemas.openxmlformats.org/officeDocument/2006/relationships" id="262" r:id="Rd6d2ab7f6366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fba0c1b2843c4" /><Relationship Type="http://schemas.openxmlformats.org/officeDocument/2006/relationships/slide" Target="/ppt/slides/slide1.xml" Id="R25e286e42700419e" /><Relationship Type="http://schemas.openxmlformats.org/officeDocument/2006/relationships/slide" Target="/ppt/slides/slide2.xml" Id="R8a9b4b401c824df9" /><Relationship Type="http://schemas.openxmlformats.org/officeDocument/2006/relationships/slide" Target="/ppt/slides/slide3.xml" Id="R1611e7aaa3be4834" /><Relationship Type="http://schemas.openxmlformats.org/officeDocument/2006/relationships/slide" Target="/ppt/slides/slide4.xml" Id="R456d481493d740a9" /><Relationship Type="http://schemas.openxmlformats.org/officeDocument/2006/relationships/slide" Target="/ppt/slides/slide5.xml" Id="R9e4b5201b8b44523" /><Relationship Type="http://schemas.openxmlformats.org/officeDocument/2006/relationships/slide" Target="/ppt/slides/slide6.xml" Id="R086cc0fbc8b544c3" /><Relationship Type="http://schemas.openxmlformats.org/officeDocument/2006/relationships/slide" Target="/ppt/slides/slide7.xml" Id="Rd6d2ab7f6366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62c4d3d00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2b1f43fd64760" /><Relationship Type="http://schemas.openxmlformats.org/officeDocument/2006/relationships/theme" Target="/ppt/slideMasters/theme/theme1.xml" Id="R0234246a64f148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2b1f43fd647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9238cb65849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db4ff2667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4a02cf06f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9d9807d5a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290408a044c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515c1431143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3e9d383f1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TANDEM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61 365 907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12 189 382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10 298 787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27 404 972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11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947 857 169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