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2149bc638a48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22effbee7440b3"/>
  </p:sldMasterIdLst>
  <p:sldIdLst>
    <p:sldId xmlns:r="http://schemas.openxmlformats.org/officeDocument/2006/relationships" id="256" r:id="R2690a0af96f143ae"/>
    <p:sldId xmlns:r="http://schemas.openxmlformats.org/officeDocument/2006/relationships" id="257" r:id="R0e504cc7007a443f"/>
    <p:sldId xmlns:r="http://schemas.openxmlformats.org/officeDocument/2006/relationships" id="258" r:id="R632ba1544ee94514"/>
    <p:sldId xmlns:r="http://schemas.openxmlformats.org/officeDocument/2006/relationships" id="259" r:id="R9e2ca357ce25499e"/>
    <p:sldId xmlns:r="http://schemas.openxmlformats.org/officeDocument/2006/relationships" id="260" r:id="Rbea88313c8404852"/>
    <p:sldId xmlns:r="http://schemas.openxmlformats.org/officeDocument/2006/relationships" id="261" r:id="R31e51f1ae96041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2effbee7440b3" /><Relationship Type="http://schemas.openxmlformats.org/officeDocument/2006/relationships/slide" Target="/ppt/slides/slide1.xml" Id="R2690a0af96f143ae" /><Relationship Type="http://schemas.openxmlformats.org/officeDocument/2006/relationships/slide" Target="/ppt/slides/slide2.xml" Id="R0e504cc7007a443f" /><Relationship Type="http://schemas.openxmlformats.org/officeDocument/2006/relationships/slide" Target="/ppt/slides/slide3.xml" Id="R632ba1544ee94514" /><Relationship Type="http://schemas.openxmlformats.org/officeDocument/2006/relationships/slide" Target="/ppt/slides/slide4.xml" Id="R9e2ca357ce25499e" /><Relationship Type="http://schemas.openxmlformats.org/officeDocument/2006/relationships/slide" Target="/ppt/slides/slide5.xml" Id="Rbea88313c8404852" /><Relationship Type="http://schemas.openxmlformats.org/officeDocument/2006/relationships/slide" Target="/ppt/slides/slide6.xml" Id="R31e51f1ae96041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56a13cac14f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93e8389084e4a" /><Relationship Type="http://schemas.openxmlformats.org/officeDocument/2006/relationships/theme" Target="/ppt/slideMasters/theme/theme1.xml" Id="R2951a46851fd4b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93e8389084e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f404518cd41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8aa7a018d47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bf333cbb246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702b79f0b48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907ddfa6a49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ac8075c4748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MAT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KJETIL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VIDAR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MORTEN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947 692 321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