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dc53bb5ed42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96be76741e4efc"/>
  </p:sldMasterIdLst>
  <p:sldIdLst>
    <p:sldId xmlns:r="http://schemas.openxmlformats.org/officeDocument/2006/relationships" id="256" r:id="R828d2fff73b64288"/>
    <p:sldId xmlns:r="http://schemas.openxmlformats.org/officeDocument/2006/relationships" id="257" r:id="Rea8bf31299f74e31"/>
    <p:sldId xmlns:r="http://schemas.openxmlformats.org/officeDocument/2006/relationships" id="258" r:id="R7b6a0016a55743b1"/>
    <p:sldId xmlns:r="http://schemas.openxmlformats.org/officeDocument/2006/relationships" id="259" r:id="R1cce8798e774460d"/>
    <p:sldId xmlns:r="http://schemas.openxmlformats.org/officeDocument/2006/relationships" id="260" r:id="R4251a26e62d14f44"/>
    <p:sldId xmlns:r="http://schemas.openxmlformats.org/officeDocument/2006/relationships" id="261" r:id="Rcc25407284f347db"/>
    <p:sldId xmlns:r="http://schemas.openxmlformats.org/officeDocument/2006/relationships" id="262" r:id="Rcc240d2f954147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6be76741e4efc" /><Relationship Type="http://schemas.openxmlformats.org/officeDocument/2006/relationships/slide" Target="/ppt/slides/slide1.xml" Id="R828d2fff73b64288" /><Relationship Type="http://schemas.openxmlformats.org/officeDocument/2006/relationships/slide" Target="/ppt/slides/slide2.xml" Id="Rea8bf31299f74e31" /><Relationship Type="http://schemas.openxmlformats.org/officeDocument/2006/relationships/slide" Target="/ppt/slides/slide3.xml" Id="R7b6a0016a55743b1" /><Relationship Type="http://schemas.openxmlformats.org/officeDocument/2006/relationships/slide" Target="/ppt/slides/slide4.xml" Id="R1cce8798e774460d" /><Relationship Type="http://schemas.openxmlformats.org/officeDocument/2006/relationships/slide" Target="/ppt/slides/slide5.xml" Id="R4251a26e62d14f44" /><Relationship Type="http://schemas.openxmlformats.org/officeDocument/2006/relationships/slide" Target="/ppt/slides/slide6.xml" Id="Rcc25407284f347db" /><Relationship Type="http://schemas.openxmlformats.org/officeDocument/2006/relationships/slide" Target="/ppt/slides/slide7.xml" Id="Rcc240d2f954147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8cc35ae784c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bc475576b403e" /><Relationship Type="http://schemas.openxmlformats.org/officeDocument/2006/relationships/theme" Target="/ppt/slideMasters/theme/theme1.xml" Id="R1a70dc2bbc80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dbc475576b40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b9e47072046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115b88e3e47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fdec852748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f23aa4aa146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ca934a9834e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f0137aefe4d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c319182ec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Tores Mat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Tores Mat A/S ble etablert [år] og holder til i Flateby.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41 163 679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−242 951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8 081 375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11 519 287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Bakkehagan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1911 Flateby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947 610 619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Tores Mat A/S</a:t>
            </a:r>
          </a:p>
        </p:txBody>
      </p:sp>
    </p:spTree>
  </p:cSld>
  <p:clrMapOvr>
    <a:masterClrMapping xmlns:a="http://schemas.openxmlformats.org/drawingml/2006/main"/>
  </p:clrMapOvr>
</p:sld>
</file>