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1f872da05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5a98e9e014a70"/>
  </p:sldMasterIdLst>
  <p:sldIdLst>
    <p:sldId xmlns:r="http://schemas.openxmlformats.org/officeDocument/2006/relationships" id="256" r:id="R524a03908060461a"/>
    <p:sldId xmlns:r="http://schemas.openxmlformats.org/officeDocument/2006/relationships" id="257" r:id="R2420dae1c3204807"/>
    <p:sldId xmlns:r="http://schemas.openxmlformats.org/officeDocument/2006/relationships" id="258" r:id="R012e3a7dbb424be3"/>
    <p:sldId xmlns:r="http://schemas.openxmlformats.org/officeDocument/2006/relationships" id="259" r:id="R22be7342169a4943"/>
    <p:sldId xmlns:r="http://schemas.openxmlformats.org/officeDocument/2006/relationships" id="260" r:id="R5388ad769315486f"/>
    <p:sldId xmlns:r="http://schemas.openxmlformats.org/officeDocument/2006/relationships" id="261" r:id="Rb28ff0344cd0428f"/>
    <p:sldId xmlns:r="http://schemas.openxmlformats.org/officeDocument/2006/relationships" id="262" r:id="Rc98edde81267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5a98e9e014a70" /><Relationship Type="http://schemas.openxmlformats.org/officeDocument/2006/relationships/slide" Target="/ppt/slides/slide1.xml" Id="R524a03908060461a" /><Relationship Type="http://schemas.openxmlformats.org/officeDocument/2006/relationships/slide" Target="/ppt/slides/slide2.xml" Id="R2420dae1c3204807" /><Relationship Type="http://schemas.openxmlformats.org/officeDocument/2006/relationships/slide" Target="/ppt/slides/slide3.xml" Id="R012e3a7dbb424be3" /><Relationship Type="http://schemas.openxmlformats.org/officeDocument/2006/relationships/slide" Target="/ppt/slides/slide4.xml" Id="R22be7342169a4943" /><Relationship Type="http://schemas.openxmlformats.org/officeDocument/2006/relationships/slide" Target="/ppt/slides/slide5.xml" Id="R5388ad769315486f" /><Relationship Type="http://schemas.openxmlformats.org/officeDocument/2006/relationships/slide" Target="/ppt/slides/slide6.xml" Id="Rb28ff0344cd0428f" /><Relationship Type="http://schemas.openxmlformats.org/officeDocument/2006/relationships/slide" Target="/ppt/slides/slide7.xml" Id="Rc98edde81267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03aaf1855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e231e66a04779" /><Relationship Type="http://schemas.openxmlformats.org/officeDocument/2006/relationships/theme" Target="/ppt/slideMasters/theme/theme1.xml" Id="Rf65429d4867d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e231e66a0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fbbb48ae14a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b28d7ad0f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043b39941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cee06f5e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07e7954094d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0976b5e1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b9332c1ee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Skarv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Skarv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85 324 495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327 367 412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464 733 764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LEIF-JOHN ABEL ENGH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LEIF-JOHN ABEL ENGH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31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947 514 113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