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2fc0a01b9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741fb8e364ad1"/>
  </p:sldMasterIdLst>
  <p:sldIdLst>
    <p:sldId xmlns:r="http://schemas.openxmlformats.org/officeDocument/2006/relationships" id="256" r:id="R08c73a6504f94c94"/>
    <p:sldId xmlns:r="http://schemas.openxmlformats.org/officeDocument/2006/relationships" id="257" r:id="R6ac86fe186504d6e"/>
    <p:sldId xmlns:r="http://schemas.openxmlformats.org/officeDocument/2006/relationships" id="258" r:id="R5743ef6b334d4757"/>
    <p:sldId xmlns:r="http://schemas.openxmlformats.org/officeDocument/2006/relationships" id="259" r:id="R9e16051f08a2456e"/>
    <p:sldId xmlns:r="http://schemas.openxmlformats.org/officeDocument/2006/relationships" id="260" r:id="Rb7ac8ed4e51f4ac6"/>
    <p:sldId xmlns:r="http://schemas.openxmlformats.org/officeDocument/2006/relationships" id="261" r:id="R658d44620fcf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741fb8e364ad1" /><Relationship Type="http://schemas.openxmlformats.org/officeDocument/2006/relationships/slide" Target="/ppt/slides/slide1.xml" Id="R08c73a6504f94c94" /><Relationship Type="http://schemas.openxmlformats.org/officeDocument/2006/relationships/slide" Target="/ppt/slides/slide2.xml" Id="R6ac86fe186504d6e" /><Relationship Type="http://schemas.openxmlformats.org/officeDocument/2006/relationships/slide" Target="/ppt/slides/slide3.xml" Id="R5743ef6b334d4757" /><Relationship Type="http://schemas.openxmlformats.org/officeDocument/2006/relationships/slide" Target="/ppt/slides/slide4.xml" Id="R9e16051f08a2456e" /><Relationship Type="http://schemas.openxmlformats.org/officeDocument/2006/relationships/slide" Target="/ppt/slides/slide5.xml" Id="Rb7ac8ed4e51f4ac6" /><Relationship Type="http://schemas.openxmlformats.org/officeDocument/2006/relationships/slide" Target="/ppt/slides/slide6.xml" Id="R658d44620fcf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0b4249ecc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6158f33e446d" /><Relationship Type="http://schemas.openxmlformats.org/officeDocument/2006/relationships/theme" Target="/ppt/slideMasters/theme/theme1.xml" Id="Rf54b2232ee27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16158f33e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a6eafca9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8f329449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12e0e3e62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7fb00506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56d09f71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38d5c981b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Skarv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31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947 514 113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