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34cbab415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d45dac20640f8"/>
  </p:sldMasterIdLst>
  <p:sldIdLst>
    <p:sldId xmlns:r="http://schemas.openxmlformats.org/officeDocument/2006/relationships" id="256" r:id="Rd6294ea6592a439e"/>
    <p:sldId xmlns:r="http://schemas.openxmlformats.org/officeDocument/2006/relationships" id="257" r:id="Rb3587e4027c74e87"/>
    <p:sldId xmlns:r="http://schemas.openxmlformats.org/officeDocument/2006/relationships" id="258" r:id="Rc1c25839c9524bf0"/>
    <p:sldId xmlns:r="http://schemas.openxmlformats.org/officeDocument/2006/relationships" id="259" r:id="Rf251a5a24cb243b0"/>
    <p:sldId xmlns:r="http://schemas.openxmlformats.org/officeDocument/2006/relationships" id="260" r:id="R0188350714a0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d45dac20640f8" /><Relationship Type="http://schemas.openxmlformats.org/officeDocument/2006/relationships/slide" Target="/ppt/slides/slide1.xml" Id="Rd6294ea6592a439e" /><Relationship Type="http://schemas.openxmlformats.org/officeDocument/2006/relationships/slide" Target="/ppt/slides/slide2.xml" Id="Rb3587e4027c74e87" /><Relationship Type="http://schemas.openxmlformats.org/officeDocument/2006/relationships/slide" Target="/ppt/slides/slide3.xml" Id="Rc1c25839c9524bf0" /><Relationship Type="http://schemas.openxmlformats.org/officeDocument/2006/relationships/slide" Target="/ppt/slides/slide4.xml" Id="Rf251a5a24cb243b0" /><Relationship Type="http://schemas.openxmlformats.org/officeDocument/2006/relationships/slide" Target="/ppt/slides/slide5.xml" Id="R0188350714a0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1b21990d1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8ba6741964689" /><Relationship Type="http://schemas.openxmlformats.org/officeDocument/2006/relationships/theme" Target="/ppt/slideMasters/theme/theme1.xml" Id="Rd3507face9a8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8ba674196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586c1a30c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faebac547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5312d5526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be08ed486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85a2ecda1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 OG HUSTAD FORSIKRING GJENSIDIG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 OG HUSTAD FORSIKRING GJENSIDIG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Assuransevegen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