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1ec595742942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602eeac0094adc"/>
  </p:sldMasterIdLst>
  <p:sldIdLst>
    <p:sldId xmlns:r="http://schemas.openxmlformats.org/officeDocument/2006/relationships" id="256" r:id="R7dbb8d1fb2a54634"/>
    <p:sldId xmlns:r="http://schemas.openxmlformats.org/officeDocument/2006/relationships" id="257" r:id="R45a8359ef3634721"/>
    <p:sldId xmlns:r="http://schemas.openxmlformats.org/officeDocument/2006/relationships" id="258" r:id="R15f4c29e17854e2b"/>
    <p:sldId xmlns:r="http://schemas.openxmlformats.org/officeDocument/2006/relationships" id="259" r:id="Rf5d34534efca4704"/>
    <p:sldId xmlns:r="http://schemas.openxmlformats.org/officeDocument/2006/relationships" id="260" r:id="Rfe0e250cdb3740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02eeac0094adc" /><Relationship Type="http://schemas.openxmlformats.org/officeDocument/2006/relationships/slide" Target="/ppt/slides/slide1.xml" Id="R7dbb8d1fb2a54634" /><Relationship Type="http://schemas.openxmlformats.org/officeDocument/2006/relationships/slide" Target="/ppt/slides/slide2.xml" Id="R45a8359ef3634721" /><Relationship Type="http://schemas.openxmlformats.org/officeDocument/2006/relationships/slide" Target="/ppt/slides/slide3.xml" Id="R15f4c29e17854e2b" /><Relationship Type="http://schemas.openxmlformats.org/officeDocument/2006/relationships/slide" Target="/ppt/slides/slide4.xml" Id="Rf5d34534efca4704" /><Relationship Type="http://schemas.openxmlformats.org/officeDocument/2006/relationships/slide" Target="/ppt/slides/slide5.xml" Id="Rfe0e250cdb3740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4ce896d2244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4070914d94e92" /><Relationship Type="http://schemas.openxmlformats.org/officeDocument/2006/relationships/theme" Target="/ppt/slideMasters/theme/theme1.xml" Id="R06ad029405504c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34070914d94e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398bd92e94c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3ba1b4c5d4c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777bb087b49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017265085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cc254507f40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TELENOR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TELENOR PENSJONSKASSE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07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pensjonskasse@telenor.com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947 316 281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PENSJONSKASSE</a:t>
            </a:r>
          </a:p>
        </p:txBody>
      </p:sp>
    </p:spTree>
  </p:cSld>
  <p:clrMapOvr>
    <a:masterClrMapping xmlns:a="http://schemas.openxmlformats.org/drawingml/2006/main"/>
  </p:clrMapOvr>
</p:sld>
</file>