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fcfa2e8ca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bf0cef1504c6d"/>
  </p:sldMasterIdLst>
  <p:sldIdLst>
    <p:sldId xmlns:r="http://schemas.openxmlformats.org/officeDocument/2006/relationships" id="256" r:id="R4cef01de4fc94cd8"/>
    <p:sldId xmlns:r="http://schemas.openxmlformats.org/officeDocument/2006/relationships" id="257" r:id="R6e0e559a672f4438"/>
    <p:sldId xmlns:r="http://schemas.openxmlformats.org/officeDocument/2006/relationships" id="258" r:id="R46520166f6364ba2"/>
    <p:sldId xmlns:r="http://schemas.openxmlformats.org/officeDocument/2006/relationships" id="259" r:id="Rbf2829964573403b"/>
    <p:sldId xmlns:r="http://schemas.openxmlformats.org/officeDocument/2006/relationships" id="260" r:id="R1fbe5934539e49cb"/>
    <p:sldId xmlns:r="http://schemas.openxmlformats.org/officeDocument/2006/relationships" id="261" r:id="R358912150dc148ab"/>
    <p:sldId xmlns:r="http://schemas.openxmlformats.org/officeDocument/2006/relationships" id="262" r:id="R16ed94c2797d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bf0cef1504c6d" /><Relationship Type="http://schemas.openxmlformats.org/officeDocument/2006/relationships/slide" Target="/ppt/slides/slide1.xml" Id="R4cef01de4fc94cd8" /><Relationship Type="http://schemas.openxmlformats.org/officeDocument/2006/relationships/slide" Target="/ppt/slides/slide2.xml" Id="R6e0e559a672f4438" /><Relationship Type="http://schemas.openxmlformats.org/officeDocument/2006/relationships/slide" Target="/ppt/slides/slide3.xml" Id="R46520166f6364ba2" /><Relationship Type="http://schemas.openxmlformats.org/officeDocument/2006/relationships/slide" Target="/ppt/slides/slide4.xml" Id="Rbf2829964573403b" /><Relationship Type="http://schemas.openxmlformats.org/officeDocument/2006/relationships/slide" Target="/ppt/slides/slide5.xml" Id="R1fbe5934539e49cb" /><Relationship Type="http://schemas.openxmlformats.org/officeDocument/2006/relationships/slide" Target="/ppt/slides/slide6.xml" Id="R358912150dc148ab" /><Relationship Type="http://schemas.openxmlformats.org/officeDocument/2006/relationships/slide" Target="/ppt/slides/slide7.xml" Id="R16ed94c2797d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659573f46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a2c93bc024d50" /><Relationship Type="http://schemas.openxmlformats.org/officeDocument/2006/relationships/theme" Target="/ppt/slideMasters/theme/theme1.xml" Id="R3db560c4c69a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a2c93bc02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49984515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cf2d43cf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c9affb3ef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a2ec8dd1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e3ee5b44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e0c7ff3d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fecfc5cc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