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a186b510e0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afa886977c44db"/>
  </p:sldMasterIdLst>
  <p:sldIdLst>
    <p:sldId xmlns:r="http://schemas.openxmlformats.org/officeDocument/2006/relationships" id="256" r:id="R3b289959bdad4bd4"/>
    <p:sldId xmlns:r="http://schemas.openxmlformats.org/officeDocument/2006/relationships" id="257" r:id="Re01a2236c43547cc"/>
    <p:sldId xmlns:r="http://schemas.openxmlformats.org/officeDocument/2006/relationships" id="258" r:id="R1a74e76cc0e24889"/>
    <p:sldId xmlns:r="http://schemas.openxmlformats.org/officeDocument/2006/relationships" id="259" r:id="Re3733b2ebf734a0e"/>
    <p:sldId xmlns:r="http://schemas.openxmlformats.org/officeDocument/2006/relationships" id="260" r:id="R058fa3a5c2474d17"/>
    <p:sldId xmlns:r="http://schemas.openxmlformats.org/officeDocument/2006/relationships" id="261" r:id="R0d026a89e633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fa886977c44db" /><Relationship Type="http://schemas.openxmlformats.org/officeDocument/2006/relationships/slide" Target="/ppt/slides/slide1.xml" Id="R3b289959bdad4bd4" /><Relationship Type="http://schemas.openxmlformats.org/officeDocument/2006/relationships/slide" Target="/ppt/slides/slide2.xml" Id="Re01a2236c43547cc" /><Relationship Type="http://schemas.openxmlformats.org/officeDocument/2006/relationships/slide" Target="/ppt/slides/slide3.xml" Id="R1a74e76cc0e24889" /><Relationship Type="http://schemas.openxmlformats.org/officeDocument/2006/relationships/slide" Target="/ppt/slides/slide4.xml" Id="Re3733b2ebf734a0e" /><Relationship Type="http://schemas.openxmlformats.org/officeDocument/2006/relationships/slide" Target="/ppt/slides/slide5.xml" Id="R058fa3a5c2474d17" /><Relationship Type="http://schemas.openxmlformats.org/officeDocument/2006/relationships/slide" Target="/ppt/slides/slide6.xml" Id="R0d026a89e633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37d4aa29b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bb546ea4c4322" /><Relationship Type="http://schemas.openxmlformats.org/officeDocument/2006/relationships/theme" Target="/ppt/slideMasters/theme/theme1.xml" Id="R1237f8b99a7f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bb546ea4c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1ad72ae6f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40717d553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419f7822f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aa1bb8fc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60a1cb05f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9ea0138dc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HAVER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post@kjellhaver.no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www.kjellhaver.no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947 214 489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HAVER REGNSKAPSSERVICE AS</a:t>
            </a:r>
          </a:p>
        </p:txBody>
      </p:sp>
    </p:spTree>
  </p:cSld>
  <p:clrMapOvr>
    <a:masterClrMapping xmlns:a="http://schemas.openxmlformats.org/drawingml/2006/main"/>
  </p:clrMapOvr>
</p:sld>
</file>