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bc0ca6cc0047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02fa1f9a5d4d55"/>
  </p:sldMasterIdLst>
  <p:sldIdLst>
    <p:sldId xmlns:r="http://schemas.openxmlformats.org/officeDocument/2006/relationships" id="256" r:id="R469244108b444cc6"/>
    <p:sldId xmlns:r="http://schemas.openxmlformats.org/officeDocument/2006/relationships" id="257" r:id="R130c50c1e1754f05"/>
    <p:sldId xmlns:r="http://schemas.openxmlformats.org/officeDocument/2006/relationships" id="258" r:id="R3e6972aac54844e6"/>
    <p:sldId xmlns:r="http://schemas.openxmlformats.org/officeDocument/2006/relationships" id="259" r:id="Rc6cc847d1d9641c0"/>
    <p:sldId xmlns:r="http://schemas.openxmlformats.org/officeDocument/2006/relationships" id="260" r:id="Ra8621d1a6c724b3d"/>
    <p:sldId xmlns:r="http://schemas.openxmlformats.org/officeDocument/2006/relationships" id="261" r:id="R57c0a0308aae43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02fa1f9a5d4d55" /><Relationship Type="http://schemas.openxmlformats.org/officeDocument/2006/relationships/slide" Target="/ppt/slides/slide1.xml" Id="R469244108b444cc6" /><Relationship Type="http://schemas.openxmlformats.org/officeDocument/2006/relationships/slide" Target="/ppt/slides/slide2.xml" Id="R130c50c1e1754f05" /><Relationship Type="http://schemas.openxmlformats.org/officeDocument/2006/relationships/slide" Target="/ppt/slides/slide3.xml" Id="R3e6972aac54844e6" /><Relationship Type="http://schemas.openxmlformats.org/officeDocument/2006/relationships/slide" Target="/ppt/slides/slide4.xml" Id="Rc6cc847d1d9641c0" /><Relationship Type="http://schemas.openxmlformats.org/officeDocument/2006/relationships/slide" Target="/ppt/slides/slide5.xml" Id="Ra8621d1a6c724b3d" /><Relationship Type="http://schemas.openxmlformats.org/officeDocument/2006/relationships/slide" Target="/ppt/slides/slide6.xml" Id="R57c0a0308aae43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8d9d173c494f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8c1a5b60b3449d" /><Relationship Type="http://schemas.openxmlformats.org/officeDocument/2006/relationships/theme" Target="/ppt/slideMasters/theme/theme1.xml" Id="Ra80453e9371044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8c1a5b60b344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4965dd6ea94b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f5044d274245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c5b254c71345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0da3d9f174b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7fae06e1d542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81d82d17f842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ØKORÅD VESTFOLD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VESTFOLD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ØKORÅD VESTFOLD SA ble etablert [år] og holder til i Holmestrand.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VESTFOLD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VESTFOLD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VESTFOLD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10 441 323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128 405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145 085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2 341 298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4 359 109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VESTFOLD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Bentsrudveien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3083 Holmestrand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09 82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orv@okoraad.no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www.okoraad.no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947 056 654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VESTFOLD SA</a:t>
            </a:r>
          </a:p>
        </p:txBody>
      </p:sp>
    </p:spTree>
  </p:cSld>
  <p:clrMapOvr>
    <a:masterClrMapping xmlns:a="http://schemas.openxmlformats.org/drawingml/2006/main"/>
  </p:clrMapOvr>
</p:sld>
</file>