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a0e79f6c9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8c9fe58794a9f"/>
  </p:sldMasterIdLst>
  <p:sldIdLst>
    <p:sldId xmlns:r="http://schemas.openxmlformats.org/officeDocument/2006/relationships" id="256" r:id="Rff64f3337c6a4845"/>
    <p:sldId xmlns:r="http://schemas.openxmlformats.org/officeDocument/2006/relationships" id="257" r:id="Raea7e00ced234379"/>
    <p:sldId xmlns:r="http://schemas.openxmlformats.org/officeDocument/2006/relationships" id="258" r:id="R7b67ac44d07c4a47"/>
    <p:sldId xmlns:r="http://schemas.openxmlformats.org/officeDocument/2006/relationships" id="259" r:id="R407e955e5e2f4504"/>
    <p:sldId xmlns:r="http://schemas.openxmlformats.org/officeDocument/2006/relationships" id="260" r:id="R4bcf0a3df9ff48cf"/>
    <p:sldId xmlns:r="http://schemas.openxmlformats.org/officeDocument/2006/relationships" id="261" r:id="Rf000c0b3a66f41f4"/>
    <p:sldId xmlns:r="http://schemas.openxmlformats.org/officeDocument/2006/relationships" id="262" r:id="R7db0a6115c29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8c9fe58794a9f" /><Relationship Type="http://schemas.openxmlformats.org/officeDocument/2006/relationships/slide" Target="/ppt/slides/slide1.xml" Id="Rff64f3337c6a4845" /><Relationship Type="http://schemas.openxmlformats.org/officeDocument/2006/relationships/slide" Target="/ppt/slides/slide2.xml" Id="Raea7e00ced234379" /><Relationship Type="http://schemas.openxmlformats.org/officeDocument/2006/relationships/slide" Target="/ppt/slides/slide3.xml" Id="R7b67ac44d07c4a47" /><Relationship Type="http://schemas.openxmlformats.org/officeDocument/2006/relationships/slide" Target="/ppt/slides/slide4.xml" Id="R407e955e5e2f4504" /><Relationship Type="http://schemas.openxmlformats.org/officeDocument/2006/relationships/slide" Target="/ppt/slides/slide5.xml" Id="R4bcf0a3df9ff48cf" /><Relationship Type="http://schemas.openxmlformats.org/officeDocument/2006/relationships/slide" Target="/ppt/slides/slide6.xml" Id="Rf000c0b3a66f41f4" /><Relationship Type="http://schemas.openxmlformats.org/officeDocument/2006/relationships/slide" Target="/ppt/slides/slide7.xml" Id="R7db0a6115c29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d5f06a64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bb994b03c40c1" /><Relationship Type="http://schemas.openxmlformats.org/officeDocument/2006/relationships/theme" Target="/ppt/slideMasters/theme/theme1.xml" Id="R0a8da7d2eb5a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bb994b03c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41fa6edb6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7c76c9d7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2ff746692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5701d3e7f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32fe1f67d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ae19110ef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5423f28f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