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5ead5f2af4b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60fb341b594569"/>
  </p:sldMasterIdLst>
  <p:sldIdLst>
    <p:sldId xmlns:r="http://schemas.openxmlformats.org/officeDocument/2006/relationships" id="256" r:id="Rcc0b5dbcc39f4256"/>
    <p:sldId xmlns:r="http://schemas.openxmlformats.org/officeDocument/2006/relationships" id="257" r:id="Red74da8d8b7f48ae"/>
    <p:sldId xmlns:r="http://schemas.openxmlformats.org/officeDocument/2006/relationships" id="258" r:id="R16767091789f491b"/>
    <p:sldId xmlns:r="http://schemas.openxmlformats.org/officeDocument/2006/relationships" id="259" r:id="R22ba8a7c523441b7"/>
    <p:sldId xmlns:r="http://schemas.openxmlformats.org/officeDocument/2006/relationships" id="260" r:id="R45c78f2a2ef646ac"/>
    <p:sldId xmlns:r="http://schemas.openxmlformats.org/officeDocument/2006/relationships" id="261" r:id="R07e589c0cdbe465b"/>
    <p:sldId xmlns:r="http://schemas.openxmlformats.org/officeDocument/2006/relationships" id="262" r:id="R186909295c7349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0fb341b594569" /><Relationship Type="http://schemas.openxmlformats.org/officeDocument/2006/relationships/slide" Target="/ppt/slides/slide1.xml" Id="Rcc0b5dbcc39f4256" /><Relationship Type="http://schemas.openxmlformats.org/officeDocument/2006/relationships/slide" Target="/ppt/slides/slide2.xml" Id="Red74da8d8b7f48ae" /><Relationship Type="http://schemas.openxmlformats.org/officeDocument/2006/relationships/slide" Target="/ppt/slides/slide3.xml" Id="R16767091789f491b" /><Relationship Type="http://schemas.openxmlformats.org/officeDocument/2006/relationships/slide" Target="/ppt/slides/slide4.xml" Id="R22ba8a7c523441b7" /><Relationship Type="http://schemas.openxmlformats.org/officeDocument/2006/relationships/slide" Target="/ppt/slides/slide5.xml" Id="R45c78f2a2ef646ac" /><Relationship Type="http://schemas.openxmlformats.org/officeDocument/2006/relationships/slide" Target="/ppt/slides/slide6.xml" Id="R07e589c0cdbe465b" /><Relationship Type="http://schemas.openxmlformats.org/officeDocument/2006/relationships/slide" Target="/ppt/slides/slide7.xml" Id="R186909295c7349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78ae160184f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b88d926a84e6d" /><Relationship Type="http://schemas.openxmlformats.org/officeDocument/2006/relationships/theme" Target="/ppt/slideMasters/theme/theme1.xml" Id="R84ba6bdafde54a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9b88d926a8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058d29a95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c4f6ce2be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c97343c2b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18c29aa0d43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93f7be91044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fa41373042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f1f991e5a49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KIELSEN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KIELSEN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11 910 135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2 931 060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1 927 401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2 381 361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8 577 776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KIELSEN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KIELSEN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Hanaveien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60 27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946 939 110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KIELSEN HOLDING AS</a:t>
            </a:r>
          </a:p>
        </p:txBody>
      </p:sp>
    </p:spTree>
  </p:cSld>
  <p:clrMapOvr>
    <a:masterClrMapping xmlns:a="http://schemas.openxmlformats.org/drawingml/2006/main"/>
  </p:clrMapOvr>
</p:sld>
</file>