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512c0a49824c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cdd8dcde0248f9"/>
  </p:sldMasterIdLst>
  <p:sldIdLst>
    <p:sldId xmlns:r="http://schemas.openxmlformats.org/officeDocument/2006/relationships" id="256" r:id="R076a670ab3824c90"/>
    <p:sldId xmlns:r="http://schemas.openxmlformats.org/officeDocument/2006/relationships" id="257" r:id="R84441f6c8fce46f5"/>
    <p:sldId xmlns:r="http://schemas.openxmlformats.org/officeDocument/2006/relationships" id="258" r:id="R971899e5aeda4d44"/>
    <p:sldId xmlns:r="http://schemas.openxmlformats.org/officeDocument/2006/relationships" id="259" r:id="R73390e7c6ee64f27"/>
    <p:sldId xmlns:r="http://schemas.openxmlformats.org/officeDocument/2006/relationships" id="260" r:id="R95cde1a964c8437e"/>
    <p:sldId xmlns:r="http://schemas.openxmlformats.org/officeDocument/2006/relationships" id="261" r:id="Rfd87dfe12f834a72"/>
    <p:sldId xmlns:r="http://schemas.openxmlformats.org/officeDocument/2006/relationships" id="262" r:id="R773e14b2891145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cdd8dcde0248f9" /><Relationship Type="http://schemas.openxmlformats.org/officeDocument/2006/relationships/slide" Target="/ppt/slides/slide1.xml" Id="R076a670ab3824c90" /><Relationship Type="http://schemas.openxmlformats.org/officeDocument/2006/relationships/slide" Target="/ppt/slides/slide2.xml" Id="R84441f6c8fce46f5" /><Relationship Type="http://schemas.openxmlformats.org/officeDocument/2006/relationships/slide" Target="/ppt/slides/slide3.xml" Id="R971899e5aeda4d44" /><Relationship Type="http://schemas.openxmlformats.org/officeDocument/2006/relationships/slide" Target="/ppt/slides/slide4.xml" Id="R73390e7c6ee64f27" /><Relationship Type="http://schemas.openxmlformats.org/officeDocument/2006/relationships/slide" Target="/ppt/slides/slide5.xml" Id="R95cde1a964c8437e" /><Relationship Type="http://schemas.openxmlformats.org/officeDocument/2006/relationships/slide" Target="/ppt/slides/slide6.xml" Id="Rfd87dfe12f834a72" /><Relationship Type="http://schemas.openxmlformats.org/officeDocument/2006/relationships/slide" Target="/ppt/slides/slide7.xml" Id="R773e14b2891145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ce600c46284a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997e297904684" /><Relationship Type="http://schemas.openxmlformats.org/officeDocument/2006/relationships/theme" Target="/ppt/slideMasters/theme/theme1.xml" Id="R28eb09a8fb614f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d997e2979046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7a790c89945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0789bd47149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c6a1e617145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09d182cb146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ac9c8a00d43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3f51d71034b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35bc80da14b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TELERØR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TELERØR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TELERØR A/S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TELERØR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TELERØR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TELERØR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121 629 660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11 330 234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9 810 818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25 573 858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56 830 795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TELERØR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TELERØR A/S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Versvikvegen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3937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56 10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firmapost@teleror.no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946 858 021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TELERØR A/S</a:t>
            </a:r>
          </a:p>
        </p:txBody>
      </p:sp>
    </p:spTree>
  </p:cSld>
  <p:clrMapOvr>
    <a:masterClrMapping xmlns:a="http://schemas.openxmlformats.org/drawingml/2006/main"/>
  </p:clrMapOvr>
</p:sld>
</file>