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8604773737d4af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e6f6828e9a24958"/>
  </p:sldMasterIdLst>
  <p:sldIdLst>
    <p:sldId xmlns:r="http://schemas.openxmlformats.org/officeDocument/2006/relationships" id="256" r:id="R0f0b684165094144"/>
    <p:sldId xmlns:r="http://schemas.openxmlformats.org/officeDocument/2006/relationships" id="257" r:id="R40cdf36149314228"/>
    <p:sldId xmlns:r="http://schemas.openxmlformats.org/officeDocument/2006/relationships" id="258" r:id="R353a5550f4074c5d"/>
    <p:sldId xmlns:r="http://schemas.openxmlformats.org/officeDocument/2006/relationships" id="259" r:id="Rd214ae1645934ec3"/>
    <p:sldId xmlns:r="http://schemas.openxmlformats.org/officeDocument/2006/relationships" id="260" r:id="R88e9e2e228b5491d"/>
    <p:sldId xmlns:r="http://schemas.openxmlformats.org/officeDocument/2006/relationships" id="261" r:id="Rbc5f0a3efb0c41a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e6f6828e9a24958" /><Relationship Type="http://schemas.openxmlformats.org/officeDocument/2006/relationships/slide" Target="/ppt/slides/slide1.xml" Id="R0f0b684165094144" /><Relationship Type="http://schemas.openxmlformats.org/officeDocument/2006/relationships/slide" Target="/ppt/slides/slide2.xml" Id="R40cdf36149314228" /><Relationship Type="http://schemas.openxmlformats.org/officeDocument/2006/relationships/slide" Target="/ppt/slides/slide3.xml" Id="R353a5550f4074c5d" /><Relationship Type="http://schemas.openxmlformats.org/officeDocument/2006/relationships/slide" Target="/ppt/slides/slide4.xml" Id="Rd214ae1645934ec3" /><Relationship Type="http://schemas.openxmlformats.org/officeDocument/2006/relationships/slide" Target="/ppt/slides/slide5.xml" Id="R88e9e2e228b5491d" /><Relationship Type="http://schemas.openxmlformats.org/officeDocument/2006/relationships/slide" Target="/ppt/slides/slide6.xml" Id="Rbc5f0a3efb0c41a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707f9f0e1e64e3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fcc6101c5d4c0b" /><Relationship Type="http://schemas.openxmlformats.org/officeDocument/2006/relationships/theme" Target="/ppt/slideMasters/theme/theme1.xml" Id="Ref43494cadcd447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efcc6101c5d4c0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77baa53a80449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5fbd38d249464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dad1634a28426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3be110710940f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3bcfdb30f6470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d48c1c52eb4ab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PEMAJO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PEMAJO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PEMAJO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PEMAJO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PEMAJO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PEMAJO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2021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−20 956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2 433 389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88 848 296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88 894 436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PEMAJO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946 743 348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PEMAJO AS</a:t>
            </a:r>
          </a:p>
        </p:txBody>
      </p:sp>
    </p:spTree>
  </p:cSld>
  <p:clrMapOvr>
    <a:masterClrMapping xmlns:a="http://schemas.openxmlformats.org/drawingml/2006/main"/>
  </p:clrMapOvr>
</p:sld>
</file>