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7d6ded0c3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5e59eb554544a7"/>
  </p:sldMasterIdLst>
  <p:sldIdLst>
    <p:sldId xmlns:r="http://schemas.openxmlformats.org/officeDocument/2006/relationships" id="256" r:id="R4047ab824b96410e"/>
    <p:sldId xmlns:r="http://schemas.openxmlformats.org/officeDocument/2006/relationships" id="257" r:id="Rb25df0273e454e06"/>
    <p:sldId xmlns:r="http://schemas.openxmlformats.org/officeDocument/2006/relationships" id="258" r:id="R66fa62b8d5cd4ce6"/>
    <p:sldId xmlns:r="http://schemas.openxmlformats.org/officeDocument/2006/relationships" id="259" r:id="Rf80b3f8fbd374638"/>
    <p:sldId xmlns:r="http://schemas.openxmlformats.org/officeDocument/2006/relationships" id="260" r:id="R5c1b9493b35440d5"/>
    <p:sldId xmlns:r="http://schemas.openxmlformats.org/officeDocument/2006/relationships" id="261" r:id="Ra1373e9b4610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e59eb554544a7" /><Relationship Type="http://schemas.openxmlformats.org/officeDocument/2006/relationships/slide" Target="/ppt/slides/slide1.xml" Id="R4047ab824b96410e" /><Relationship Type="http://schemas.openxmlformats.org/officeDocument/2006/relationships/slide" Target="/ppt/slides/slide2.xml" Id="Rb25df0273e454e06" /><Relationship Type="http://schemas.openxmlformats.org/officeDocument/2006/relationships/slide" Target="/ppt/slides/slide3.xml" Id="R66fa62b8d5cd4ce6" /><Relationship Type="http://schemas.openxmlformats.org/officeDocument/2006/relationships/slide" Target="/ppt/slides/slide4.xml" Id="Rf80b3f8fbd374638" /><Relationship Type="http://schemas.openxmlformats.org/officeDocument/2006/relationships/slide" Target="/ppt/slides/slide5.xml" Id="R5c1b9493b35440d5" /><Relationship Type="http://schemas.openxmlformats.org/officeDocument/2006/relationships/slide" Target="/ppt/slides/slide6.xml" Id="Ra1373e9b4610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680b41595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21635a46e4471" /><Relationship Type="http://schemas.openxmlformats.org/officeDocument/2006/relationships/theme" Target="/ppt/slideMasters/theme/theme1.xml" Id="R836747b93275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521635a46e44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9bf9b8c2843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3d3800a8d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9c4ac1157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8144cdbd849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d3a3c4875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6ceb7024a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946 743 348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