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68f0197798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f02eab9cee49ae"/>
  </p:sldMasterIdLst>
  <p:sldIdLst>
    <p:sldId xmlns:r="http://schemas.openxmlformats.org/officeDocument/2006/relationships" id="256" r:id="Rbc967f15209f495c"/>
    <p:sldId xmlns:r="http://schemas.openxmlformats.org/officeDocument/2006/relationships" id="257" r:id="R5b4edad64b2f47a9"/>
    <p:sldId xmlns:r="http://schemas.openxmlformats.org/officeDocument/2006/relationships" id="258" r:id="Rdddd379dd5524587"/>
    <p:sldId xmlns:r="http://schemas.openxmlformats.org/officeDocument/2006/relationships" id="259" r:id="Rc89e1596cb1744fe"/>
    <p:sldId xmlns:r="http://schemas.openxmlformats.org/officeDocument/2006/relationships" id="260" r:id="Rf9a252bd721d41e4"/>
    <p:sldId xmlns:r="http://schemas.openxmlformats.org/officeDocument/2006/relationships" id="261" r:id="R28c1d286f5be48ad"/>
    <p:sldId xmlns:r="http://schemas.openxmlformats.org/officeDocument/2006/relationships" id="262" r:id="R5af94170a51447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02eab9cee49ae" /><Relationship Type="http://schemas.openxmlformats.org/officeDocument/2006/relationships/slide" Target="/ppt/slides/slide1.xml" Id="Rbc967f15209f495c" /><Relationship Type="http://schemas.openxmlformats.org/officeDocument/2006/relationships/slide" Target="/ppt/slides/slide2.xml" Id="R5b4edad64b2f47a9" /><Relationship Type="http://schemas.openxmlformats.org/officeDocument/2006/relationships/slide" Target="/ppt/slides/slide3.xml" Id="Rdddd379dd5524587" /><Relationship Type="http://schemas.openxmlformats.org/officeDocument/2006/relationships/slide" Target="/ppt/slides/slide4.xml" Id="Rc89e1596cb1744fe" /><Relationship Type="http://schemas.openxmlformats.org/officeDocument/2006/relationships/slide" Target="/ppt/slides/slide5.xml" Id="Rf9a252bd721d41e4" /><Relationship Type="http://schemas.openxmlformats.org/officeDocument/2006/relationships/slide" Target="/ppt/slides/slide6.xml" Id="R28c1d286f5be48ad" /><Relationship Type="http://schemas.openxmlformats.org/officeDocument/2006/relationships/slide" Target="/ppt/slides/slide7.xml" Id="R5af94170a51447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1b86701814f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24380c36c4d7f" /><Relationship Type="http://schemas.openxmlformats.org/officeDocument/2006/relationships/theme" Target="/ppt/slideMasters/theme/theme1.xml" Id="Rb50b88d7834744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924380c36c4d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5089f75bf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d8d43de0c4d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0c880a03a47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b9f783d0d46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f76011684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9b349825a4a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3e21b97c24e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NELLIE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NELLIE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3 897 184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3 835 657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2 872 382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10 848 158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47 191 054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NINNI INGER HELENE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946 730 556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