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937e64fb72412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c7ba41c5c24ec6"/>
  </p:sldMasterIdLst>
  <p:sldIdLst>
    <p:sldId xmlns:r="http://schemas.openxmlformats.org/officeDocument/2006/relationships" id="256" r:id="R1899fb8dcacb4bf8"/>
    <p:sldId xmlns:r="http://schemas.openxmlformats.org/officeDocument/2006/relationships" id="257" r:id="Rad58bc1a07cc4d01"/>
    <p:sldId xmlns:r="http://schemas.openxmlformats.org/officeDocument/2006/relationships" id="258" r:id="R636b8184bbba49eb"/>
    <p:sldId xmlns:r="http://schemas.openxmlformats.org/officeDocument/2006/relationships" id="259" r:id="R86519c3ed6aa466e"/>
    <p:sldId xmlns:r="http://schemas.openxmlformats.org/officeDocument/2006/relationships" id="260" r:id="R709f9e73b8db4f91"/>
    <p:sldId xmlns:r="http://schemas.openxmlformats.org/officeDocument/2006/relationships" id="261" r:id="R138b6e0b2a264a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7ba41c5c24ec6" /><Relationship Type="http://schemas.openxmlformats.org/officeDocument/2006/relationships/slide" Target="/ppt/slides/slide1.xml" Id="R1899fb8dcacb4bf8" /><Relationship Type="http://schemas.openxmlformats.org/officeDocument/2006/relationships/slide" Target="/ppt/slides/slide2.xml" Id="Rad58bc1a07cc4d01" /><Relationship Type="http://schemas.openxmlformats.org/officeDocument/2006/relationships/slide" Target="/ppt/slides/slide3.xml" Id="R636b8184bbba49eb" /><Relationship Type="http://schemas.openxmlformats.org/officeDocument/2006/relationships/slide" Target="/ppt/slides/slide4.xml" Id="R86519c3ed6aa466e" /><Relationship Type="http://schemas.openxmlformats.org/officeDocument/2006/relationships/slide" Target="/ppt/slides/slide5.xml" Id="R709f9e73b8db4f91" /><Relationship Type="http://schemas.openxmlformats.org/officeDocument/2006/relationships/slide" Target="/ppt/slides/slide6.xml" Id="R138b6e0b2a264a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1ce60f01543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ccdfa923f44854" /><Relationship Type="http://schemas.openxmlformats.org/officeDocument/2006/relationships/theme" Target="/ppt/slideMasters/theme/theme1.xml" Id="Rc35daaae0aeb46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ccdfa923f4485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2352164c4a4fe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d41b80d17c408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ce605c301d4e6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4f07644344d8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ef3881f1bb41b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e763e9a7548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NELLIE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13 70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946 730 556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NELLIE AS</a:t>
            </a:r>
          </a:p>
        </p:txBody>
      </p:sp>
    </p:spTree>
  </p:cSld>
  <p:clrMapOvr>
    <a:masterClrMapping xmlns:a="http://schemas.openxmlformats.org/drawingml/2006/main"/>
  </p:clrMapOvr>
</p:sld>
</file>