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8353b6ff2945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1970c0e4b44648"/>
  </p:sldMasterIdLst>
  <p:sldIdLst>
    <p:sldId xmlns:r="http://schemas.openxmlformats.org/officeDocument/2006/relationships" id="256" r:id="R198d17ff3f9548ba"/>
    <p:sldId xmlns:r="http://schemas.openxmlformats.org/officeDocument/2006/relationships" id="257" r:id="R20184f834eff4d1b"/>
    <p:sldId xmlns:r="http://schemas.openxmlformats.org/officeDocument/2006/relationships" id="258" r:id="Rb7a9e676f8824d28"/>
    <p:sldId xmlns:r="http://schemas.openxmlformats.org/officeDocument/2006/relationships" id="259" r:id="Rde415a66d96c415a"/>
    <p:sldId xmlns:r="http://schemas.openxmlformats.org/officeDocument/2006/relationships" id="260" r:id="R5ae56ef232b94e04"/>
    <p:sldId xmlns:r="http://schemas.openxmlformats.org/officeDocument/2006/relationships" id="261" r:id="R81afc0cdb1b84f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1970c0e4b44648" /><Relationship Type="http://schemas.openxmlformats.org/officeDocument/2006/relationships/slide" Target="/ppt/slides/slide1.xml" Id="R198d17ff3f9548ba" /><Relationship Type="http://schemas.openxmlformats.org/officeDocument/2006/relationships/slide" Target="/ppt/slides/slide2.xml" Id="R20184f834eff4d1b" /><Relationship Type="http://schemas.openxmlformats.org/officeDocument/2006/relationships/slide" Target="/ppt/slides/slide3.xml" Id="Rb7a9e676f8824d28" /><Relationship Type="http://schemas.openxmlformats.org/officeDocument/2006/relationships/slide" Target="/ppt/slides/slide4.xml" Id="Rde415a66d96c415a" /><Relationship Type="http://schemas.openxmlformats.org/officeDocument/2006/relationships/slide" Target="/ppt/slides/slide5.xml" Id="R5ae56ef232b94e04" /><Relationship Type="http://schemas.openxmlformats.org/officeDocument/2006/relationships/slide" Target="/ppt/slides/slide6.xml" Id="R81afc0cdb1b84f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32be95097945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90d367b644f83" /><Relationship Type="http://schemas.openxmlformats.org/officeDocument/2006/relationships/theme" Target="/ppt/slideMasters/theme/theme1.xml" Id="R508a97c34e074e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b90d367b644f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5045994fd4f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e6d04405a49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aff8a5dd0c42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481e2ae8740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6f897667e645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be28452d145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BOLIGBYGGELAGET TOBB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BOLIGBYGGELAGET TOBB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273 035 701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32 559 527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6 099 799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540 282 559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773 322 275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Krambugata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83 15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info@tobb.no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www.tobb.no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946 629 243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BOLIGBYGGELAGET TOBB</a:t>
            </a:r>
          </a:p>
        </p:txBody>
      </p:sp>
    </p:spTree>
  </p:cSld>
  <p:clrMapOvr>
    <a:masterClrMapping xmlns:a="http://schemas.openxmlformats.org/drawingml/2006/main"/>
  </p:clrMapOvr>
</p:sld>
</file>