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ac77bd5d5e43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b7a30d590b4089"/>
  </p:sldMasterIdLst>
  <p:sldIdLst>
    <p:sldId xmlns:r="http://schemas.openxmlformats.org/officeDocument/2006/relationships" id="256" r:id="Ra762341d4834446f"/>
    <p:sldId xmlns:r="http://schemas.openxmlformats.org/officeDocument/2006/relationships" id="257" r:id="Rd9159a8cf0d94c70"/>
    <p:sldId xmlns:r="http://schemas.openxmlformats.org/officeDocument/2006/relationships" id="258" r:id="Rc0b5bab0225845e6"/>
    <p:sldId xmlns:r="http://schemas.openxmlformats.org/officeDocument/2006/relationships" id="259" r:id="Re0eff7ea3b664162"/>
    <p:sldId xmlns:r="http://schemas.openxmlformats.org/officeDocument/2006/relationships" id="260" r:id="R3cc1f1db56514ede"/>
    <p:sldId xmlns:r="http://schemas.openxmlformats.org/officeDocument/2006/relationships" id="261" r:id="R6f9ffc85e8874e5e"/>
    <p:sldId xmlns:r="http://schemas.openxmlformats.org/officeDocument/2006/relationships" id="262" r:id="R65b21a790b0b4a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b7a30d590b4089" /><Relationship Type="http://schemas.openxmlformats.org/officeDocument/2006/relationships/slide" Target="/ppt/slides/slide1.xml" Id="Ra762341d4834446f" /><Relationship Type="http://schemas.openxmlformats.org/officeDocument/2006/relationships/slide" Target="/ppt/slides/slide2.xml" Id="Rd9159a8cf0d94c70" /><Relationship Type="http://schemas.openxmlformats.org/officeDocument/2006/relationships/slide" Target="/ppt/slides/slide3.xml" Id="Rc0b5bab0225845e6" /><Relationship Type="http://schemas.openxmlformats.org/officeDocument/2006/relationships/slide" Target="/ppt/slides/slide4.xml" Id="Re0eff7ea3b664162" /><Relationship Type="http://schemas.openxmlformats.org/officeDocument/2006/relationships/slide" Target="/ppt/slides/slide5.xml" Id="R3cc1f1db56514ede" /><Relationship Type="http://schemas.openxmlformats.org/officeDocument/2006/relationships/slide" Target="/ppt/slides/slide6.xml" Id="R6f9ffc85e8874e5e" /><Relationship Type="http://schemas.openxmlformats.org/officeDocument/2006/relationships/slide" Target="/ppt/slides/slide7.xml" Id="R65b21a790b0b4a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e04060c06945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1c12505654e68" /><Relationship Type="http://schemas.openxmlformats.org/officeDocument/2006/relationships/theme" Target="/ppt/slideMasters/theme/theme1.xml" Id="R26ef8647a57347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41c12505654e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3e877d0d049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4b401444149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53f2f56db45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0e8074e864c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51e8c61b948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8fdd19b054e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c9fbf5ba941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 Brygge Hotell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 Brygge Hotell A/S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49 479 163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6 811 386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6 051 322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16 311 311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28 869 321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85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cc.skagenbrygge@choice.no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946 585 068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