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27acfb79e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43a64e9064beb"/>
  </p:sldMasterIdLst>
  <p:sldIdLst>
    <p:sldId xmlns:r="http://schemas.openxmlformats.org/officeDocument/2006/relationships" id="256" r:id="Rce906e2c117945da"/>
    <p:sldId xmlns:r="http://schemas.openxmlformats.org/officeDocument/2006/relationships" id="257" r:id="Ra68e073bb73249b3"/>
    <p:sldId xmlns:r="http://schemas.openxmlformats.org/officeDocument/2006/relationships" id="258" r:id="R924da7bafc7346dd"/>
    <p:sldId xmlns:r="http://schemas.openxmlformats.org/officeDocument/2006/relationships" id="259" r:id="Re08994f6102d4102"/>
    <p:sldId xmlns:r="http://schemas.openxmlformats.org/officeDocument/2006/relationships" id="260" r:id="R35b613ba5f1540ab"/>
    <p:sldId xmlns:r="http://schemas.openxmlformats.org/officeDocument/2006/relationships" id="261" r:id="Rafec1f6296b4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43a64e9064beb" /><Relationship Type="http://schemas.openxmlformats.org/officeDocument/2006/relationships/slide" Target="/ppt/slides/slide1.xml" Id="Rce906e2c117945da" /><Relationship Type="http://schemas.openxmlformats.org/officeDocument/2006/relationships/slide" Target="/ppt/slides/slide2.xml" Id="Ra68e073bb73249b3" /><Relationship Type="http://schemas.openxmlformats.org/officeDocument/2006/relationships/slide" Target="/ppt/slides/slide3.xml" Id="R924da7bafc7346dd" /><Relationship Type="http://schemas.openxmlformats.org/officeDocument/2006/relationships/slide" Target="/ppt/slides/slide4.xml" Id="Re08994f6102d4102" /><Relationship Type="http://schemas.openxmlformats.org/officeDocument/2006/relationships/slide" Target="/ppt/slides/slide5.xml" Id="R35b613ba5f1540ab" /><Relationship Type="http://schemas.openxmlformats.org/officeDocument/2006/relationships/slide" Target="/ppt/slides/slide6.xml" Id="Rafec1f6296b4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488f0cea4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4f44ad0e4ed9" /><Relationship Type="http://schemas.openxmlformats.org/officeDocument/2006/relationships/theme" Target="/ppt/slideMasters/theme/theme1.xml" Id="R2f98ae9371a2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84f44ad0e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c05c446b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9f39bb51e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536f0ba7a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ed873eff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d1b748f0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a7289643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