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82ddf35ca0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5489bd95074789"/>
  </p:sldMasterIdLst>
  <p:sldIdLst>
    <p:sldId xmlns:r="http://schemas.openxmlformats.org/officeDocument/2006/relationships" id="256" r:id="Rdd7b3c7001624d3e"/>
    <p:sldId xmlns:r="http://schemas.openxmlformats.org/officeDocument/2006/relationships" id="257" r:id="Rcc46715286874c10"/>
    <p:sldId xmlns:r="http://schemas.openxmlformats.org/officeDocument/2006/relationships" id="258" r:id="Rb1cd1cf4d7424cdd"/>
    <p:sldId xmlns:r="http://schemas.openxmlformats.org/officeDocument/2006/relationships" id="259" r:id="R6ab31f94b4434c3e"/>
    <p:sldId xmlns:r="http://schemas.openxmlformats.org/officeDocument/2006/relationships" id="260" r:id="R507c12cc4d064213"/>
    <p:sldId xmlns:r="http://schemas.openxmlformats.org/officeDocument/2006/relationships" id="261" r:id="Rc308456f32dc44f5"/>
    <p:sldId xmlns:r="http://schemas.openxmlformats.org/officeDocument/2006/relationships" id="262" r:id="R59fc211ab750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489bd95074789" /><Relationship Type="http://schemas.openxmlformats.org/officeDocument/2006/relationships/slide" Target="/ppt/slides/slide1.xml" Id="Rdd7b3c7001624d3e" /><Relationship Type="http://schemas.openxmlformats.org/officeDocument/2006/relationships/slide" Target="/ppt/slides/slide2.xml" Id="Rcc46715286874c10" /><Relationship Type="http://schemas.openxmlformats.org/officeDocument/2006/relationships/slide" Target="/ppt/slides/slide3.xml" Id="Rb1cd1cf4d7424cdd" /><Relationship Type="http://schemas.openxmlformats.org/officeDocument/2006/relationships/slide" Target="/ppt/slides/slide4.xml" Id="R6ab31f94b4434c3e" /><Relationship Type="http://schemas.openxmlformats.org/officeDocument/2006/relationships/slide" Target="/ppt/slides/slide5.xml" Id="R507c12cc4d064213" /><Relationship Type="http://schemas.openxmlformats.org/officeDocument/2006/relationships/slide" Target="/ppt/slides/slide6.xml" Id="Rc308456f32dc44f5" /><Relationship Type="http://schemas.openxmlformats.org/officeDocument/2006/relationships/slide" Target="/ppt/slides/slide7.xml" Id="R59fc211ab750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02b7d9ae743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e549625624745" /><Relationship Type="http://schemas.openxmlformats.org/officeDocument/2006/relationships/theme" Target="/ppt/slideMasters/theme/theme1.xml" Id="Rbd4195ddbdde42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0e54962562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df041a3d14f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bf31de3734a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fa0535e294a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283977b4e48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1685c282d4a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ff0467a249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77e08b542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 WORLDWIDE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WORLDWIDE ASSET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26 467 000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HOLDING DANMARK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WWW.CWORLDWIDE.NO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946 479 063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 WORLDWIDE ASSET MANAGEMENT AS</a:t>
            </a:r>
          </a:p>
        </p:txBody>
      </p:sp>
    </p:spTree>
  </p:cSld>
  <p:clrMapOvr>
    <a:masterClrMapping xmlns:a="http://schemas.openxmlformats.org/drawingml/2006/main"/>
  </p:clrMapOvr>
</p:sld>
</file>