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cb8a3323e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7c4c0a2a94759"/>
  </p:sldMasterIdLst>
  <p:sldIdLst>
    <p:sldId xmlns:r="http://schemas.openxmlformats.org/officeDocument/2006/relationships" id="256" r:id="R17010b7ba0e84525"/>
    <p:sldId xmlns:r="http://schemas.openxmlformats.org/officeDocument/2006/relationships" id="257" r:id="R8f67909918934441"/>
    <p:sldId xmlns:r="http://schemas.openxmlformats.org/officeDocument/2006/relationships" id="258" r:id="Re59e9768768b4e28"/>
    <p:sldId xmlns:r="http://schemas.openxmlformats.org/officeDocument/2006/relationships" id="259" r:id="Rfba62e30bf5e4e57"/>
    <p:sldId xmlns:r="http://schemas.openxmlformats.org/officeDocument/2006/relationships" id="260" r:id="Rfbbe03dc4d9842a3"/>
    <p:sldId xmlns:r="http://schemas.openxmlformats.org/officeDocument/2006/relationships" id="261" r:id="R8025ca33b45f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7c4c0a2a94759" /><Relationship Type="http://schemas.openxmlformats.org/officeDocument/2006/relationships/slide" Target="/ppt/slides/slide1.xml" Id="R17010b7ba0e84525" /><Relationship Type="http://schemas.openxmlformats.org/officeDocument/2006/relationships/slide" Target="/ppt/slides/slide2.xml" Id="R8f67909918934441" /><Relationship Type="http://schemas.openxmlformats.org/officeDocument/2006/relationships/slide" Target="/ppt/slides/slide3.xml" Id="Re59e9768768b4e28" /><Relationship Type="http://schemas.openxmlformats.org/officeDocument/2006/relationships/slide" Target="/ppt/slides/slide4.xml" Id="Rfba62e30bf5e4e57" /><Relationship Type="http://schemas.openxmlformats.org/officeDocument/2006/relationships/slide" Target="/ppt/slides/slide5.xml" Id="Rfbbe03dc4d9842a3" /><Relationship Type="http://schemas.openxmlformats.org/officeDocument/2006/relationships/slide" Target="/ppt/slides/slide6.xml" Id="R8025ca33b45f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a828e4712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3ad738054125" /><Relationship Type="http://schemas.openxmlformats.org/officeDocument/2006/relationships/theme" Target="/ppt/slideMasters/theme/theme1.xml" Id="R3fe0a4be62c9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a3ad73805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69f3c1cd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5dca9fdf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64c24a2c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7a306f38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fbdde1bd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59b3525c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WORLDWIDE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946 479 063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