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fa751981d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1f82e7b184b8c"/>
  </p:sldMasterIdLst>
  <p:sldIdLst>
    <p:sldId xmlns:r="http://schemas.openxmlformats.org/officeDocument/2006/relationships" id="256" r:id="R6db110fe679d434f"/>
    <p:sldId xmlns:r="http://schemas.openxmlformats.org/officeDocument/2006/relationships" id="257" r:id="R65c1faf4add34145"/>
    <p:sldId xmlns:r="http://schemas.openxmlformats.org/officeDocument/2006/relationships" id="258" r:id="Rb32bbae98a134789"/>
    <p:sldId xmlns:r="http://schemas.openxmlformats.org/officeDocument/2006/relationships" id="259" r:id="Rbbffacf7309f4cd0"/>
    <p:sldId xmlns:r="http://schemas.openxmlformats.org/officeDocument/2006/relationships" id="260" r:id="R200f17a79a924351"/>
    <p:sldId xmlns:r="http://schemas.openxmlformats.org/officeDocument/2006/relationships" id="261" r:id="R540954235fd8481c"/>
    <p:sldId xmlns:r="http://schemas.openxmlformats.org/officeDocument/2006/relationships" id="262" r:id="R2a7c56960343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1f82e7b184b8c" /><Relationship Type="http://schemas.openxmlformats.org/officeDocument/2006/relationships/slide" Target="/ppt/slides/slide1.xml" Id="R6db110fe679d434f" /><Relationship Type="http://schemas.openxmlformats.org/officeDocument/2006/relationships/slide" Target="/ppt/slides/slide2.xml" Id="R65c1faf4add34145" /><Relationship Type="http://schemas.openxmlformats.org/officeDocument/2006/relationships/slide" Target="/ppt/slides/slide3.xml" Id="Rb32bbae98a134789" /><Relationship Type="http://schemas.openxmlformats.org/officeDocument/2006/relationships/slide" Target="/ppt/slides/slide4.xml" Id="Rbbffacf7309f4cd0" /><Relationship Type="http://schemas.openxmlformats.org/officeDocument/2006/relationships/slide" Target="/ppt/slides/slide5.xml" Id="R200f17a79a924351" /><Relationship Type="http://schemas.openxmlformats.org/officeDocument/2006/relationships/slide" Target="/ppt/slides/slide6.xml" Id="R540954235fd8481c" /><Relationship Type="http://schemas.openxmlformats.org/officeDocument/2006/relationships/slide" Target="/ppt/slides/slide7.xml" Id="R2a7c56960343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ea09db7104d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314697454c00" /><Relationship Type="http://schemas.openxmlformats.org/officeDocument/2006/relationships/theme" Target="/ppt/slideMasters/theme/theme1.xml" Id="Re08fd4865102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931469745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d3254b52f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59b6eed42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a25cf9adf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27b7d4a2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2faec04d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144098a2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b2a4b787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9 618 701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946 322 229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