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b7bab4da8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cf41e23c94ddb"/>
  </p:sldMasterIdLst>
  <p:sldIdLst>
    <p:sldId xmlns:r="http://schemas.openxmlformats.org/officeDocument/2006/relationships" id="256" r:id="Rea0541d0f59f45f3"/>
    <p:sldId xmlns:r="http://schemas.openxmlformats.org/officeDocument/2006/relationships" id="257" r:id="R40d4643c019a4cd0"/>
    <p:sldId xmlns:r="http://schemas.openxmlformats.org/officeDocument/2006/relationships" id="258" r:id="R35f9060d52584e10"/>
    <p:sldId xmlns:r="http://schemas.openxmlformats.org/officeDocument/2006/relationships" id="259" r:id="R97326d2b48a74347"/>
    <p:sldId xmlns:r="http://schemas.openxmlformats.org/officeDocument/2006/relationships" id="260" r:id="R5110b2ed6d7e4abf"/>
    <p:sldId xmlns:r="http://schemas.openxmlformats.org/officeDocument/2006/relationships" id="261" r:id="R5518f4d38fbb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cf41e23c94ddb" /><Relationship Type="http://schemas.openxmlformats.org/officeDocument/2006/relationships/slide" Target="/ppt/slides/slide1.xml" Id="Rea0541d0f59f45f3" /><Relationship Type="http://schemas.openxmlformats.org/officeDocument/2006/relationships/slide" Target="/ppt/slides/slide2.xml" Id="R40d4643c019a4cd0" /><Relationship Type="http://schemas.openxmlformats.org/officeDocument/2006/relationships/slide" Target="/ppt/slides/slide3.xml" Id="R35f9060d52584e10" /><Relationship Type="http://schemas.openxmlformats.org/officeDocument/2006/relationships/slide" Target="/ppt/slides/slide4.xml" Id="R97326d2b48a74347" /><Relationship Type="http://schemas.openxmlformats.org/officeDocument/2006/relationships/slide" Target="/ppt/slides/slide5.xml" Id="R5110b2ed6d7e4abf" /><Relationship Type="http://schemas.openxmlformats.org/officeDocument/2006/relationships/slide" Target="/ppt/slides/slide6.xml" Id="R5518f4d38fbb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455d05652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d12a759be4a17" /><Relationship Type="http://schemas.openxmlformats.org/officeDocument/2006/relationships/theme" Target="/ppt/slideMasters/theme/theme1.xml" Id="Rf499639214e0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d12a759be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320b92534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58229b9a7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6472ac871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47c7a99d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5863a0c79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ac3f2f4ee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BYRKJEDALSTUNET LYS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4335 Dirdal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14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946 322 229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LYS AS</a:t>
            </a:r>
          </a:p>
        </p:txBody>
      </p:sp>
    </p:spTree>
  </p:cSld>
  <p:clrMapOvr>
    <a:masterClrMapping xmlns:a="http://schemas.openxmlformats.org/drawingml/2006/main"/>
  </p:clrMapOvr>
</p:sld>
</file>