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197d63b80f4f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3ad406aaf147f5"/>
  </p:sldMasterIdLst>
  <p:sldIdLst>
    <p:sldId xmlns:r="http://schemas.openxmlformats.org/officeDocument/2006/relationships" id="256" r:id="R24dcb0be76bd4962"/>
    <p:sldId xmlns:r="http://schemas.openxmlformats.org/officeDocument/2006/relationships" id="257" r:id="Rf4b3ceafeb78403d"/>
    <p:sldId xmlns:r="http://schemas.openxmlformats.org/officeDocument/2006/relationships" id="258" r:id="Rb71d35b13e6d467a"/>
    <p:sldId xmlns:r="http://schemas.openxmlformats.org/officeDocument/2006/relationships" id="259" r:id="R62558fd11b5f41f5"/>
    <p:sldId xmlns:r="http://schemas.openxmlformats.org/officeDocument/2006/relationships" id="260" r:id="R14e0d5526752410e"/>
    <p:sldId xmlns:r="http://schemas.openxmlformats.org/officeDocument/2006/relationships" id="261" r:id="R80eb67e38e684d57"/>
    <p:sldId xmlns:r="http://schemas.openxmlformats.org/officeDocument/2006/relationships" id="262" r:id="Rfdfefaef1644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3ad406aaf147f5" /><Relationship Type="http://schemas.openxmlformats.org/officeDocument/2006/relationships/slide" Target="/ppt/slides/slide1.xml" Id="R24dcb0be76bd4962" /><Relationship Type="http://schemas.openxmlformats.org/officeDocument/2006/relationships/slide" Target="/ppt/slides/slide2.xml" Id="Rf4b3ceafeb78403d" /><Relationship Type="http://schemas.openxmlformats.org/officeDocument/2006/relationships/slide" Target="/ppt/slides/slide3.xml" Id="Rb71d35b13e6d467a" /><Relationship Type="http://schemas.openxmlformats.org/officeDocument/2006/relationships/slide" Target="/ppt/slides/slide4.xml" Id="R62558fd11b5f41f5" /><Relationship Type="http://schemas.openxmlformats.org/officeDocument/2006/relationships/slide" Target="/ppt/slides/slide5.xml" Id="R14e0d5526752410e" /><Relationship Type="http://schemas.openxmlformats.org/officeDocument/2006/relationships/slide" Target="/ppt/slides/slide6.xml" Id="R80eb67e38e684d57" /><Relationship Type="http://schemas.openxmlformats.org/officeDocument/2006/relationships/slide" Target="/ppt/slides/slide7.xml" Id="Rfdfefaef1644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0b314d6ae43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56de785484a88" /><Relationship Type="http://schemas.openxmlformats.org/officeDocument/2006/relationships/theme" Target="/ppt/slideMasters/theme/theme1.xml" Id="R408756458eea48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a56de785484a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40b2806e94e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c560650584f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1b07a2f3c4d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6006574d94e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7ea65119c4b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9e90a272740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af1aaa86045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J UGLAND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UGLAND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J UGLAND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UGLAND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UGLAND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UGLAND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−17 662 603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184 419 936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1 333 117 518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1 651 901 619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UGLAND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NIKOLAI TØNNEVOLD 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UGLAND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M. Uglands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29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jjuc@jjuc.no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www.jjuc.no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946 229 660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UGLAND HOLDING AS</a:t>
            </a:r>
          </a:p>
        </p:txBody>
      </p:sp>
    </p:spTree>
  </p:cSld>
  <p:clrMapOvr>
    <a:masterClrMapping xmlns:a="http://schemas.openxmlformats.org/drawingml/2006/main"/>
  </p:clrMapOvr>
</p:sld>
</file>