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a18b0dd15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5df86a21945c0"/>
  </p:sldMasterIdLst>
  <p:sldIdLst>
    <p:sldId xmlns:r="http://schemas.openxmlformats.org/officeDocument/2006/relationships" id="256" r:id="R382af0c31d024d3e"/>
    <p:sldId xmlns:r="http://schemas.openxmlformats.org/officeDocument/2006/relationships" id="257" r:id="R86f477c3a1b04a17"/>
    <p:sldId xmlns:r="http://schemas.openxmlformats.org/officeDocument/2006/relationships" id="258" r:id="R70add5ddd1754d06"/>
    <p:sldId xmlns:r="http://schemas.openxmlformats.org/officeDocument/2006/relationships" id="259" r:id="Racf1d11571a9443b"/>
    <p:sldId xmlns:r="http://schemas.openxmlformats.org/officeDocument/2006/relationships" id="260" r:id="Rcfb7ab024cac42eb"/>
    <p:sldId xmlns:r="http://schemas.openxmlformats.org/officeDocument/2006/relationships" id="261" r:id="R35fcd3a497db46b1"/>
    <p:sldId xmlns:r="http://schemas.openxmlformats.org/officeDocument/2006/relationships" id="262" r:id="R7a489e3f59dd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5df86a21945c0" /><Relationship Type="http://schemas.openxmlformats.org/officeDocument/2006/relationships/slide" Target="/ppt/slides/slide1.xml" Id="R382af0c31d024d3e" /><Relationship Type="http://schemas.openxmlformats.org/officeDocument/2006/relationships/slide" Target="/ppt/slides/slide2.xml" Id="R86f477c3a1b04a17" /><Relationship Type="http://schemas.openxmlformats.org/officeDocument/2006/relationships/slide" Target="/ppt/slides/slide3.xml" Id="R70add5ddd1754d06" /><Relationship Type="http://schemas.openxmlformats.org/officeDocument/2006/relationships/slide" Target="/ppt/slides/slide4.xml" Id="Racf1d11571a9443b" /><Relationship Type="http://schemas.openxmlformats.org/officeDocument/2006/relationships/slide" Target="/ppt/slides/slide5.xml" Id="Rcfb7ab024cac42eb" /><Relationship Type="http://schemas.openxmlformats.org/officeDocument/2006/relationships/slide" Target="/ppt/slides/slide6.xml" Id="R35fcd3a497db46b1" /><Relationship Type="http://schemas.openxmlformats.org/officeDocument/2006/relationships/slide" Target="/ppt/slides/slide7.xml" Id="R7a489e3f59dd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8f1daeff2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d82bc578466c" /><Relationship Type="http://schemas.openxmlformats.org/officeDocument/2006/relationships/theme" Target="/ppt/slideMasters/theme/theme1.xml" Id="R62c836e64506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ed82bc578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f9f47ee9d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aa129030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25945e0b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3ef117a9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0c5f8ed4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7bc5b562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7b08371c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