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7ebef1e0d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e93c51c2d46a7"/>
  </p:sldMasterIdLst>
  <p:sldIdLst>
    <p:sldId xmlns:r="http://schemas.openxmlformats.org/officeDocument/2006/relationships" id="256" r:id="R4895a373646545e8"/>
    <p:sldId xmlns:r="http://schemas.openxmlformats.org/officeDocument/2006/relationships" id="257" r:id="R7eba18fee79043a9"/>
    <p:sldId xmlns:r="http://schemas.openxmlformats.org/officeDocument/2006/relationships" id="258" r:id="R7fb5668ae6fd40b9"/>
    <p:sldId xmlns:r="http://schemas.openxmlformats.org/officeDocument/2006/relationships" id="259" r:id="R954bbc9ada9f4d6b"/>
    <p:sldId xmlns:r="http://schemas.openxmlformats.org/officeDocument/2006/relationships" id="260" r:id="R920c17438020436b"/>
    <p:sldId xmlns:r="http://schemas.openxmlformats.org/officeDocument/2006/relationships" id="261" r:id="Re4e3d434d7fe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e93c51c2d46a7" /><Relationship Type="http://schemas.openxmlformats.org/officeDocument/2006/relationships/slide" Target="/ppt/slides/slide1.xml" Id="R4895a373646545e8" /><Relationship Type="http://schemas.openxmlformats.org/officeDocument/2006/relationships/slide" Target="/ppt/slides/slide2.xml" Id="R7eba18fee79043a9" /><Relationship Type="http://schemas.openxmlformats.org/officeDocument/2006/relationships/slide" Target="/ppt/slides/slide3.xml" Id="R7fb5668ae6fd40b9" /><Relationship Type="http://schemas.openxmlformats.org/officeDocument/2006/relationships/slide" Target="/ppt/slides/slide4.xml" Id="R954bbc9ada9f4d6b" /><Relationship Type="http://schemas.openxmlformats.org/officeDocument/2006/relationships/slide" Target="/ppt/slides/slide5.xml" Id="R920c17438020436b" /><Relationship Type="http://schemas.openxmlformats.org/officeDocument/2006/relationships/slide" Target="/ppt/slides/slide6.xml" Id="Re4e3d434d7fe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1c4c2399d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495a254b2463c" /><Relationship Type="http://schemas.openxmlformats.org/officeDocument/2006/relationships/theme" Target="/ppt/slideMasters/theme/theme1.xml" Id="Ree6ae4012afc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495a254b2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e44101349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3d9ea80e5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e0568be5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cab6dc28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912241c34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e7e2dd4e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