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60259c942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5b0174653d4b41"/>
  </p:sldMasterIdLst>
  <p:sldIdLst>
    <p:sldId xmlns:r="http://schemas.openxmlformats.org/officeDocument/2006/relationships" id="256" r:id="R7999883f8af34be7"/>
    <p:sldId xmlns:r="http://schemas.openxmlformats.org/officeDocument/2006/relationships" id="257" r:id="Rfa55847f98644c02"/>
    <p:sldId xmlns:r="http://schemas.openxmlformats.org/officeDocument/2006/relationships" id="258" r:id="R115ebaec9e8247a2"/>
    <p:sldId xmlns:r="http://schemas.openxmlformats.org/officeDocument/2006/relationships" id="259" r:id="R5101d241e75844cb"/>
    <p:sldId xmlns:r="http://schemas.openxmlformats.org/officeDocument/2006/relationships" id="260" r:id="Rd96ea6a7facc40c7"/>
    <p:sldId xmlns:r="http://schemas.openxmlformats.org/officeDocument/2006/relationships" id="261" r:id="R0162493c2a074f3b"/>
    <p:sldId xmlns:r="http://schemas.openxmlformats.org/officeDocument/2006/relationships" id="262" r:id="R43d32bdde427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b0174653d4b41" /><Relationship Type="http://schemas.openxmlformats.org/officeDocument/2006/relationships/slide" Target="/ppt/slides/slide1.xml" Id="R7999883f8af34be7" /><Relationship Type="http://schemas.openxmlformats.org/officeDocument/2006/relationships/slide" Target="/ppt/slides/slide2.xml" Id="Rfa55847f98644c02" /><Relationship Type="http://schemas.openxmlformats.org/officeDocument/2006/relationships/slide" Target="/ppt/slides/slide3.xml" Id="R115ebaec9e8247a2" /><Relationship Type="http://schemas.openxmlformats.org/officeDocument/2006/relationships/slide" Target="/ppt/slides/slide4.xml" Id="R5101d241e75844cb" /><Relationship Type="http://schemas.openxmlformats.org/officeDocument/2006/relationships/slide" Target="/ppt/slides/slide5.xml" Id="Rd96ea6a7facc40c7" /><Relationship Type="http://schemas.openxmlformats.org/officeDocument/2006/relationships/slide" Target="/ppt/slides/slide6.xml" Id="R0162493c2a074f3b" /><Relationship Type="http://schemas.openxmlformats.org/officeDocument/2006/relationships/slide" Target="/ppt/slides/slide7.xml" Id="R43d32bdde427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7f88368f3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433d93d894fa7" /><Relationship Type="http://schemas.openxmlformats.org/officeDocument/2006/relationships/theme" Target="/ppt/slideMasters/theme/theme1.xml" Id="R85c049f452fc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433d93d89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3a3a29e02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989838753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850ddbcb8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b22447b8c45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1ffbaf4cd49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76dad392e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2fed8cf1c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63 232 531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62 179 598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64 836 215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