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a197e5cfee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e7538d1ac4b08"/>
  </p:sldMasterIdLst>
  <p:sldIdLst>
    <p:sldId xmlns:r="http://schemas.openxmlformats.org/officeDocument/2006/relationships" id="256" r:id="Rb0dafde97f8343bc"/>
    <p:sldId xmlns:r="http://schemas.openxmlformats.org/officeDocument/2006/relationships" id="257" r:id="Rbc21380df6254c2a"/>
    <p:sldId xmlns:r="http://schemas.openxmlformats.org/officeDocument/2006/relationships" id="258" r:id="Re62c02bd36104bdb"/>
    <p:sldId xmlns:r="http://schemas.openxmlformats.org/officeDocument/2006/relationships" id="259" r:id="R1b3e1583d5414297"/>
    <p:sldId xmlns:r="http://schemas.openxmlformats.org/officeDocument/2006/relationships" id="260" r:id="R28d4c6228f4441df"/>
    <p:sldId xmlns:r="http://schemas.openxmlformats.org/officeDocument/2006/relationships" id="261" r:id="Rfc7c583bf14a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e7538d1ac4b08" /><Relationship Type="http://schemas.openxmlformats.org/officeDocument/2006/relationships/slide" Target="/ppt/slides/slide1.xml" Id="Rb0dafde97f8343bc" /><Relationship Type="http://schemas.openxmlformats.org/officeDocument/2006/relationships/slide" Target="/ppt/slides/slide2.xml" Id="Rbc21380df6254c2a" /><Relationship Type="http://schemas.openxmlformats.org/officeDocument/2006/relationships/slide" Target="/ppt/slides/slide3.xml" Id="Re62c02bd36104bdb" /><Relationship Type="http://schemas.openxmlformats.org/officeDocument/2006/relationships/slide" Target="/ppt/slides/slide4.xml" Id="R1b3e1583d5414297" /><Relationship Type="http://schemas.openxmlformats.org/officeDocument/2006/relationships/slide" Target="/ppt/slides/slide5.xml" Id="R28d4c6228f4441df" /><Relationship Type="http://schemas.openxmlformats.org/officeDocument/2006/relationships/slide" Target="/ppt/slides/slide6.xml" Id="Rfc7c583bf14a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b60f7f95c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d435478344423" /><Relationship Type="http://schemas.openxmlformats.org/officeDocument/2006/relationships/theme" Target="/ppt/slideMasters/theme/theme1.xml" Id="R0655263a7d76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d43547834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8439fe8e8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3888aabc4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653f95451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ccc5bbcc7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7fc53d8b5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38593e77c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945 911 573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