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0ccedddb3743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5fa73920794d95"/>
  </p:sldMasterIdLst>
  <p:sldIdLst>
    <p:sldId xmlns:r="http://schemas.openxmlformats.org/officeDocument/2006/relationships" id="256" r:id="Rcba35713455041c7"/>
    <p:sldId xmlns:r="http://schemas.openxmlformats.org/officeDocument/2006/relationships" id="257" r:id="R314abcc4c8694a0c"/>
    <p:sldId xmlns:r="http://schemas.openxmlformats.org/officeDocument/2006/relationships" id="258" r:id="R92ce8bc7353d4ae6"/>
    <p:sldId xmlns:r="http://schemas.openxmlformats.org/officeDocument/2006/relationships" id="259" r:id="R3e29e85499e445e5"/>
    <p:sldId xmlns:r="http://schemas.openxmlformats.org/officeDocument/2006/relationships" id="260" r:id="R8f52ce727c3344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5fa73920794d95" /><Relationship Type="http://schemas.openxmlformats.org/officeDocument/2006/relationships/slide" Target="/ppt/slides/slide1.xml" Id="Rcba35713455041c7" /><Relationship Type="http://schemas.openxmlformats.org/officeDocument/2006/relationships/slide" Target="/ppt/slides/slide2.xml" Id="R314abcc4c8694a0c" /><Relationship Type="http://schemas.openxmlformats.org/officeDocument/2006/relationships/slide" Target="/ppt/slides/slide3.xml" Id="R92ce8bc7353d4ae6" /><Relationship Type="http://schemas.openxmlformats.org/officeDocument/2006/relationships/slide" Target="/ppt/slides/slide4.xml" Id="R3e29e85499e445e5" /><Relationship Type="http://schemas.openxmlformats.org/officeDocument/2006/relationships/slide" Target="/ppt/slides/slide5.xml" Id="R8f52ce727c3344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e17bec0f674f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4d7bb8929a426d" /><Relationship Type="http://schemas.openxmlformats.org/officeDocument/2006/relationships/theme" Target="/ppt/slideMasters/theme/theme1.xml" Id="Rec06f655fd9c40a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4d7bb8929a42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1fd7fc112f43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51303d84784f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aef5fb3f764e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c37bb469ba48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5d5094099448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ROSMERSHOLM EIENDOM ANS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ROSMERSHOLM EIENDOM ANS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ROSMERSHOLM EIENDOM ANS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ROSMERSHOLM EIENDOM ANS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ROSMERSHOLM EIENDOM ANS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ROSMERSHOLM EIENDOM ANS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945 854 480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ROSMERSHOLM EIENDOM ANS</a:t>
            </a:r>
          </a:p>
        </p:txBody>
      </p:sp>
    </p:spTree>
  </p:cSld>
  <p:clrMapOvr>
    <a:masterClrMapping xmlns:a="http://schemas.openxmlformats.org/drawingml/2006/main"/>
  </p:clrMapOvr>
</p:sld>
</file>