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701fa4037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97b34469744b5"/>
  </p:sldMasterIdLst>
  <p:sldIdLst>
    <p:sldId xmlns:r="http://schemas.openxmlformats.org/officeDocument/2006/relationships" id="256" r:id="R0beb311de9744416"/>
    <p:sldId xmlns:r="http://schemas.openxmlformats.org/officeDocument/2006/relationships" id="257" r:id="Rdca51039172748c2"/>
    <p:sldId xmlns:r="http://schemas.openxmlformats.org/officeDocument/2006/relationships" id="258" r:id="R99254fef7f3645a2"/>
    <p:sldId xmlns:r="http://schemas.openxmlformats.org/officeDocument/2006/relationships" id="259" r:id="Rc3f0cc0e57ee49ef"/>
    <p:sldId xmlns:r="http://schemas.openxmlformats.org/officeDocument/2006/relationships" id="260" r:id="R3a543744aee0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97b34469744b5" /><Relationship Type="http://schemas.openxmlformats.org/officeDocument/2006/relationships/slide" Target="/ppt/slides/slide1.xml" Id="R0beb311de9744416" /><Relationship Type="http://schemas.openxmlformats.org/officeDocument/2006/relationships/slide" Target="/ppt/slides/slide2.xml" Id="Rdca51039172748c2" /><Relationship Type="http://schemas.openxmlformats.org/officeDocument/2006/relationships/slide" Target="/ppt/slides/slide3.xml" Id="R99254fef7f3645a2" /><Relationship Type="http://schemas.openxmlformats.org/officeDocument/2006/relationships/slide" Target="/ppt/slides/slide4.xml" Id="Rc3f0cc0e57ee49ef" /><Relationship Type="http://schemas.openxmlformats.org/officeDocument/2006/relationships/slide" Target="/ppt/slides/slide5.xml" Id="R3a543744aee0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54a412dd7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f3ea5ad6f4c20" /><Relationship Type="http://schemas.openxmlformats.org/officeDocument/2006/relationships/theme" Target="/ppt/slideMasters/theme/theme1.xml" Id="Rfa6aa7d709ae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4f3ea5ad6f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21151b7eb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d4009b5b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029c8dd0347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ed8506d09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5c45ab926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MASFJORDEN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MASFJORDEN KOMMUNE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Austfjordvegen 2724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erlend.kvamsdal@masfjorden.kommune.no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www.masfjorden.kommune.no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