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67d1e2138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d033e5b384064"/>
  </p:sldMasterIdLst>
  <p:sldIdLst>
    <p:sldId xmlns:r="http://schemas.openxmlformats.org/officeDocument/2006/relationships" id="256" r:id="R943bbf1e8c6d49cf"/>
    <p:sldId xmlns:r="http://schemas.openxmlformats.org/officeDocument/2006/relationships" id="257" r:id="R1db97cf3eec34ad0"/>
    <p:sldId xmlns:r="http://schemas.openxmlformats.org/officeDocument/2006/relationships" id="258" r:id="Rbcf054dec4ac4b12"/>
    <p:sldId xmlns:r="http://schemas.openxmlformats.org/officeDocument/2006/relationships" id="259" r:id="Rcb0351d2dd8c468f"/>
    <p:sldId xmlns:r="http://schemas.openxmlformats.org/officeDocument/2006/relationships" id="260" r:id="R5ec032c2acee4c59"/>
    <p:sldId xmlns:r="http://schemas.openxmlformats.org/officeDocument/2006/relationships" id="261" r:id="Rb82615c485f74cad"/>
    <p:sldId xmlns:r="http://schemas.openxmlformats.org/officeDocument/2006/relationships" id="262" r:id="Raee84fd8938841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d033e5b384064" /><Relationship Type="http://schemas.openxmlformats.org/officeDocument/2006/relationships/slide" Target="/ppt/slides/slide1.xml" Id="R943bbf1e8c6d49cf" /><Relationship Type="http://schemas.openxmlformats.org/officeDocument/2006/relationships/slide" Target="/ppt/slides/slide2.xml" Id="R1db97cf3eec34ad0" /><Relationship Type="http://schemas.openxmlformats.org/officeDocument/2006/relationships/slide" Target="/ppt/slides/slide3.xml" Id="Rbcf054dec4ac4b12" /><Relationship Type="http://schemas.openxmlformats.org/officeDocument/2006/relationships/slide" Target="/ppt/slides/slide4.xml" Id="Rcb0351d2dd8c468f" /><Relationship Type="http://schemas.openxmlformats.org/officeDocument/2006/relationships/slide" Target="/ppt/slides/slide5.xml" Id="R5ec032c2acee4c59" /><Relationship Type="http://schemas.openxmlformats.org/officeDocument/2006/relationships/slide" Target="/ppt/slides/slide6.xml" Id="Rb82615c485f74cad" /><Relationship Type="http://schemas.openxmlformats.org/officeDocument/2006/relationships/slide" Target="/ppt/slides/slide7.xml" Id="Raee84fd8938841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52f3385e5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5f7444d094215" /><Relationship Type="http://schemas.openxmlformats.org/officeDocument/2006/relationships/theme" Target="/ppt/slideMasters/theme/theme1.xml" Id="R568733e5923e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5f7444d0942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b6ce9118f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771a5ab41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0aed975af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072a1ea144a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9ebe02ed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d78f241054c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6c49c63e6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MORK SNEKKERVERKSTED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MORK SNEKKERVERKSTED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34 739 548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−151 950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11 837 194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TALGØ INVEST AS  –  50,4 %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MORK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MORK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Kornstadveien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945 599 367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