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6df550a2ea42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7c8e2bad7c40ad"/>
  </p:sldMasterIdLst>
  <p:sldIdLst>
    <p:sldId xmlns:r="http://schemas.openxmlformats.org/officeDocument/2006/relationships" id="256" r:id="R81b086d03f794846"/>
    <p:sldId xmlns:r="http://schemas.openxmlformats.org/officeDocument/2006/relationships" id="257" r:id="R87ef976fcf97454a"/>
    <p:sldId xmlns:r="http://schemas.openxmlformats.org/officeDocument/2006/relationships" id="258" r:id="R336b3446f5614123"/>
    <p:sldId xmlns:r="http://schemas.openxmlformats.org/officeDocument/2006/relationships" id="259" r:id="R5e5e73fb5037478f"/>
    <p:sldId xmlns:r="http://schemas.openxmlformats.org/officeDocument/2006/relationships" id="260" r:id="Rb181b6223a5b4b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c8e2bad7c40ad" /><Relationship Type="http://schemas.openxmlformats.org/officeDocument/2006/relationships/slide" Target="/ppt/slides/slide1.xml" Id="R81b086d03f794846" /><Relationship Type="http://schemas.openxmlformats.org/officeDocument/2006/relationships/slide" Target="/ppt/slides/slide2.xml" Id="R87ef976fcf97454a" /><Relationship Type="http://schemas.openxmlformats.org/officeDocument/2006/relationships/slide" Target="/ppt/slides/slide3.xml" Id="R336b3446f5614123" /><Relationship Type="http://schemas.openxmlformats.org/officeDocument/2006/relationships/slide" Target="/ppt/slides/slide4.xml" Id="R5e5e73fb5037478f" /><Relationship Type="http://schemas.openxmlformats.org/officeDocument/2006/relationships/slide" Target="/ppt/slides/slide5.xml" Id="Rb181b6223a5b4b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5fff6c9ce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7043d811746a3" /><Relationship Type="http://schemas.openxmlformats.org/officeDocument/2006/relationships/theme" Target="/ppt/slideMasters/theme/theme1.xml" Id="R73f3c9c8855e4f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7043d811746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929e877a743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fb285febc4f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a8d5018824f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7d1df6e5d40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8c03f47ad43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LILLEHAMMER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LILLEHAMMER KOMMUNE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05 05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postmottak@lillehammer.kommune.no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www.lillehammer.kommune.no/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945 578 564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