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7ee2564b3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6d10747db43c3"/>
  </p:sldMasterIdLst>
  <p:sldIdLst>
    <p:sldId xmlns:r="http://schemas.openxmlformats.org/officeDocument/2006/relationships" id="256" r:id="Rbf4bae243a494cea"/>
    <p:sldId xmlns:r="http://schemas.openxmlformats.org/officeDocument/2006/relationships" id="257" r:id="R684362a021eb4af3"/>
    <p:sldId xmlns:r="http://schemas.openxmlformats.org/officeDocument/2006/relationships" id="258" r:id="Rd1f4cd56aa7b4879"/>
    <p:sldId xmlns:r="http://schemas.openxmlformats.org/officeDocument/2006/relationships" id="259" r:id="Rbe81dfb9c0b2465c"/>
    <p:sldId xmlns:r="http://schemas.openxmlformats.org/officeDocument/2006/relationships" id="260" r:id="Rbed034636f4342bb"/>
    <p:sldId xmlns:r="http://schemas.openxmlformats.org/officeDocument/2006/relationships" id="261" r:id="R0bd51cbc859d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6d10747db43c3" /><Relationship Type="http://schemas.openxmlformats.org/officeDocument/2006/relationships/slide" Target="/ppt/slides/slide1.xml" Id="Rbf4bae243a494cea" /><Relationship Type="http://schemas.openxmlformats.org/officeDocument/2006/relationships/slide" Target="/ppt/slides/slide2.xml" Id="R684362a021eb4af3" /><Relationship Type="http://schemas.openxmlformats.org/officeDocument/2006/relationships/slide" Target="/ppt/slides/slide3.xml" Id="Rd1f4cd56aa7b4879" /><Relationship Type="http://schemas.openxmlformats.org/officeDocument/2006/relationships/slide" Target="/ppt/slides/slide4.xml" Id="Rbe81dfb9c0b2465c" /><Relationship Type="http://schemas.openxmlformats.org/officeDocument/2006/relationships/slide" Target="/ppt/slides/slide5.xml" Id="Rbed034636f4342bb" /><Relationship Type="http://schemas.openxmlformats.org/officeDocument/2006/relationships/slide" Target="/ppt/slides/slide6.xml" Id="R0bd51cbc859d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feb9a5584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5b4457b74737" /><Relationship Type="http://schemas.openxmlformats.org/officeDocument/2006/relationships/theme" Target="/ppt/slideMasters/theme/theme1.xml" Id="R059de93849ea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05b4457b7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65227ad2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df9806f9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4787e149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52cea2f0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7f7bdf6d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af3f7d08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