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0b3bcacacd41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693aeb23ab43bd"/>
  </p:sldMasterIdLst>
  <p:sldIdLst>
    <p:sldId xmlns:r="http://schemas.openxmlformats.org/officeDocument/2006/relationships" id="256" r:id="R0e7655ccd5164341"/>
    <p:sldId xmlns:r="http://schemas.openxmlformats.org/officeDocument/2006/relationships" id="257" r:id="Ra610ffad44474b7a"/>
    <p:sldId xmlns:r="http://schemas.openxmlformats.org/officeDocument/2006/relationships" id="258" r:id="R33f9c489dc5043db"/>
    <p:sldId xmlns:r="http://schemas.openxmlformats.org/officeDocument/2006/relationships" id="259" r:id="Rcafbbd2f53b2451e"/>
    <p:sldId xmlns:r="http://schemas.openxmlformats.org/officeDocument/2006/relationships" id="260" r:id="Re100b54ca7a04127"/>
    <p:sldId xmlns:r="http://schemas.openxmlformats.org/officeDocument/2006/relationships" id="261" r:id="R3b172a293ff14572"/>
    <p:sldId xmlns:r="http://schemas.openxmlformats.org/officeDocument/2006/relationships" id="262" r:id="Ra2772ad846b54d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693aeb23ab43bd" /><Relationship Type="http://schemas.openxmlformats.org/officeDocument/2006/relationships/slide" Target="/ppt/slides/slide1.xml" Id="R0e7655ccd5164341" /><Relationship Type="http://schemas.openxmlformats.org/officeDocument/2006/relationships/slide" Target="/ppt/slides/slide2.xml" Id="Ra610ffad44474b7a" /><Relationship Type="http://schemas.openxmlformats.org/officeDocument/2006/relationships/slide" Target="/ppt/slides/slide3.xml" Id="R33f9c489dc5043db" /><Relationship Type="http://schemas.openxmlformats.org/officeDocument/2006/relationships/slide" Target="/ppt/slides/slide4.xml" Id="Rcafbbd2f53b2451e" /><Relationship Type="http://schemas.openxmlformats.org/officeDocument/2006/relationships/slide" Target="/ppt/slides/slide5.xml" Id="Re100b54ca7a04127" /><Relationship Type="http://schemas.openxmlformats.org/officeDocument/2006/relationships/slide" Target="/ppt/slides/slide6.xml" Id="R3b172a293ff14572" /><Relationship Type="http://schemas.openxmlformats.org/officeDocument/2006/relationships/slide" Target="/ppt/slides/slide7.xml" Id="Ra2772ad846b54d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9cfe1361d042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584dc751c41e5" /><Relationship Type="http://schemas.openxmlformats.org/officeDocument/2006/relationships/theme" Target="/ppt/slideMasters/theme/theme1.xml" Id="R89b67f8219544a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1584dc751c41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20feca82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0f213d08a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4f7d899ca44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127feead248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ec60cac174b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2bb7b2565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1c43f16cb46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MO-BAKKEN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MO-BAKKEN AS ble etablert [år] og holder til i Rauland.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−4 814 551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−2 733 607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15 446 232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17 280 695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METTE SKEIE  –  50,1 %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ODDMUND SKEIE  –  49,9 %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Rjukanvegen 265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3864 Rauland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945 489 731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MO-BAKKEN AS</a:t>
            </a:r>
          </a:p>
        </p:txBody>
      </p:sp>
    </p:spTree>
  </p:cSld>
  <p:clrMapOvr>
    <a:masterClrMapping xmlns:a="http://schemas.openxmlformats.org/drawingml/2006/main"/>
  </p:clrMapOvr>
</p:sld>
</file>