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52c8eae9d40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c00e7793194de0"/>
  </p:sldMasterIdLst>
  <p:sldIdLst>
    <p:sldId xmlns:r="http://schemas.openxmlformats.org/officeDocument/2006/relationships" id="256" r:id="R97dd52d1a1da4f8e"/>
    <p:sldId xmlns:r="http://schemas.openxmlformats.org/officeDocument/2006/relationships" id="257" r:id="Rc48be9893c1c4543"/>
    <p:sldId xmlns:r="http://schemas.openxmlformats.org/officeDocument/2006/relationships" id="258" r:id="R5b01e10383834b97"/>
    <p:sldId xmlns:r="http://schemas.openxmlformats.org/officeDocument/2006/relationships" id="259" r:id="Rfe22d0f4adb64a0f"/>
    <p:sldId xmlns:r="http://schemas.openxmlformats.org/officeDocument/2006/relationships" id="260" r:id="R87300d130c9c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00e7793194de0" /><Relationship Type="http://schemas.openxmlformats.org/officeDocument/2006/relationships/slide" Target="/ppt/slides/slide1.xml" Id="R97dd52d1a1da4f8e" /><Relationship Type="http://schemas.openxmlformats.org/officeDocument/2006/relationships/slide" Target="/ppt/slides/slide2.xml" Id="Rc48be9893c1c4543" /><Relationship Type="http://schemas.openxmlformats.org/officeDocument/2006/relationships/slide" Target="/ppt/slides/slide3.xml" Id="R5b01e10383834b97" /><Relationship Type="http://schemas.openxmlformats.org/officeDocument/2006/relationships/slide" Target="/ppt/slides/slide4.xml" Id="Rfe22d0f4adb64a0f" /><Relationship Type="http://schemas.openxmlformats.org/officeDocument/2006/relationships/slide" Target="/ppt/slides/slide5.xml" Id="R87300d130c9c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f1624d80e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f1d0ce2ce42af" /><Relationship Type="http://schemas.openxmlformats.org/officeDocument/2006/relationships/theme" Target="/ppt/slideMasters/theme/theme1.xml" Id="R8cffe99772f7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f1d0ce2ce42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bf3b6ef7e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143cd24a5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f377efaf4a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97c4341e4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c479ea08c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LØDINGEN KOMMUNE ble etablert [år] og holder til i Lødingen.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8410 Lødingen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98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postmottak@lodingen.kommune.no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www.lodingen.kommune.no/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945 468 661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