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037d9abdf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d28a962da4e13"/>
  </p:sldMasterIdLst>
  <p:sldIdLst>
    <p:sldId xmlns:r="http://schemas.openxmlformats.org/officeDocument/2006/relationships" id="256" r:id="Re00753a305f1455c"/>
    <p:sldId xmlns:r="http://schemas.openxmlformats.org/officeDocument/2006/relationships" id="257" r:id="R1e0e20dd195347aa"/>
    <p:sldId xmlns:r="http://schemas.openxmlformats.org/officeDocument/2006/relationships" id="258" r:id="R7afe7867bfda49a5"/>
    <p:sldId xmlns:r="http://schemas.openxmlformats.org/officeDocument/2006/relationships" id="259" r:id="R6f6fba6ca6a74412"/>
    <p:sldId xmlns:r="http://schemas.openxmlformats.org/officeDocument/2006/relationships" id="260" r:id="Rfa333fb7759e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d28a962da4e13" /><Relationship Type="http://schemas.openxmlformats.org/officeDocument/2006/relationships/slide" Target="/ppt/slides/slide1.xml" Id="Re00753a305f1455c" /><Relationship Type="http://schemas.openxmlformats.org/officeDocument/2006/relationships/slide" Target="/ppt/slides/slide2.xml" Id="R1e0e20dd195347aa" /><Relationship Type="http://schemas.openxmlformats.org/officeDocument/2006/relationships/slide" Target="/ppt/slides/slide3.xml" Id="R7afe7867bfda49a5" /><Relationship Type="http://schemas.openxmlformats.org/officeDocument/2006/relationships/slide" Target="/ppt/slides/slide4.xml" Id="R6f6fba6ca6a74412" /><Relationship Type="http://schemas.openxmlformats.org/officeDocument/2006/relationships/slide" Target="/ppt/slides/slide5.xml" Id="Rfa333fb7759e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e122fe249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40617a7704395" /><Relationship Type="http://schemas.openxmlformats.org/officeDocument/2006/relationships/theme" Target="/ppt/slideMasters/theme/theme1.xml" Id="R8e03eec4cb7a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40617a770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6054050f5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380f5fc97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d8515f46e4d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2a585214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20df7494c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RAKKESTAD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 KOMMUNE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postmottak@rakkestad.kommune.no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www.rakkestad.kommune.no/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945 372 281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