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11a8d6744c45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e7490a2d7a47aa"/>
  </p:sldMasterIdLst>
  <p:sldIdLst>
    <p:sldId xmlns:r="http://schemas.openxmlformats.org/officeDocument/2006/relationships" id="256" r:id="R19c7ba8beb9749ff"/>
    <p:sldId xmlns:r="http://schemas.openxmlformats.org/officeDocument/2006/relationships" id="257" r:id="R2d069f4e6a414d98"/>
    <p:sldId xmlns:r="http://schemas.openxmlformats.org/officeDocument/2006/relationships" id="258" r:id="Rb22d586b35be4382"/>
    <p:sldId xmlns:r="http://schemas.openxmlformats.org/officeDocument/2006/relationships" id="259" r:id="R20c8208d03714e45"/>
    <p:sldId xmlns:r="http://schemas.openxmlformats.org/officeDocument/2006/relationships" id="260" r:id="R61f713049b6544b3"/>
    <p:sldId xmlns:r="http://schemas.openxmlformats.org/officeDocument/2006/relationships" id="261" r:id="Rdbcb37e2fd24483f"/>
    <p:sldId xmlns:r="http://schemas.openxmlformats.org/officeDocument/2006/relationships" id="262" r:id="Rc27753b814b949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e7490a2d7a47aa" /><Relationship Type="http://schemas.openxmlformats.org/officeDocument/2006/relationships/slide" Target="/ppt/slides/slide1.xml" Id="R19c7ba8beb9749ff" /><Relationship Type="http://schemas.openxmlformats.org/officeDocument/2006/relationships/slide" Target="/ppt/slides/slide2.xml" Id="R2d069f4e6a414d98" /><Relationship Type="http://schemas.openxmlformats.org/officeDocument/2006/relationships/slide" Target="/ppt/slides/slide3.xml" Id="Rb22d586b35be4382" /><Relationship Type="http://schemas.openxmlformats.org/officeDocument/2006/relationships/slide" Target="/ppt/slides/slide4.xml" Id="R20c8208d03714e45" /><Relationship Type="http://schemas.openxmlformats.org/officeDocument/2006/relationships/slide" Target="/ppt/slides/slide5.xml" Id="R61f713049b6544b3" /><Relationship Type="http://schemas.openxmlformats.org/officeDocument/2006/relationships/slide" Target="/ppt/slides/slide6.xml" Id="Rdbcb37e2fd24483f" /><Relationship Type="http://schemas.openxmlformats.org/officeDocument/2006/relationships/slide" Target="/ppt/slides/slide7.xml" Id="Rc27753b814b949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9a545618bd4a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53d4bcbb6e4352" /><Relationship Type="http://schemas.openxmlformats.org/officeDocument/2006/relationships/theme" Target="/ppt/slideMasters/theme/theme1.xml" Id="R3ba4bf61e9f642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53d4bcbb6e43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e003fa71ed49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ebbe96837747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197e4d6f5f40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1ccf1c119345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5a3ce8e41341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ea0300b863441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6f1920ce7f42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NSV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NSV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NSV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NSV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NSV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NSV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3 860 706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−6 691 973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−883 229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116 606 020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845 813 078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NSV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BAHREBRA AS  –  16,9 %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RINGNES HOLDING 2 AS  –  15,2 %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FAR-SHIP AS  –  6,4 %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TRICOLOR AS  –  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CALLE AS  –  6,2 %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NSV INVEST AS  –  6,1 %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NSV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17 94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945 186 259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NSV INVEST AS</a:t>
            </a:r>
          </a:p>
        </p:txBody>
      </p:sp>
    </p:spTree>
  </p:cSld>
  <p:clrMapOvr>
    <a:masterClrMapping xmlns:a="http://schemas.openxmlformats.org/drawingml/2006/main"/>
  </p:clrMapOvr>
</p:sld>
</file>