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4141231de946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d3c1af4e6d4670"/>
  </p:sldMasterIdLst>
  <p:sldIdLst>
    <p:sldId xmlns:r="http://schemas.openxmlformats.org/officeDocument/2006/relationships" id="256" r:id="R0fae27c867cd43f5"/>
    <p:sldId xmlns:r="http://schemas.openxmlformats.org/officeDocument/2006/relationships" id="257" r:id="Rb12a6c865e414e3f"/>
    <p:sldId xmlns:r="http://schemas.openxmlformats.org/officeDocument/2006/relationships" id="258" r:id="R8951d74cff714988"/>
    <p:sldId xmlns:r="http://schemas.openxmlformats.org/officeDocument/2006/relationships" id="259" r:id="R2b56b3ac16ea4ff2"/>
    <p:sldId xmlns:r="http://schemas.openxmlformats.org/officeDocument/2006/relationships" id="260" r:id="R0fbe119baf5a43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3c1af4e6d4670" /><Relationship Type="http://schemas.openxmlformats.org/officeDocument/2006/relationships/slide" Target="/ppt/slides/slide1.xml" Id="R0fae27c867cd43f5" /><Relationship Type="http://schemas.openxmlformats.org/officeDocument/2006/relationships/slide" Target="/ppt/slides/slide2.xml" Id="Rb12a6c865e414e3f" /><Relationship Type="http://schemas.openxmlformats.org/officeDocument/2006/relationships/slide" Target="/ppt/slides/slide3.xml" Id="R8951d74cff714988" /><Relationship Type="http://schemas.openxmlformats.org/officeDocument/2006/relationships/slide" Target="/ppt/slides/slide4.xml" Id="R2b56b3ac16ea4ff2" /><Relationship Type="http://schemas.openxmlformats.org/officeDocument/2006/relationships/slide" Target="/ppt/slides/slide5.xml" Id="R0fbe119baf5a43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593cd794e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44f98f0e643a9" /><Relationship Type="http://schemas.openxmlformats.org/officeDocument/2006/relationships/theme" Target="/ppt/slideMasters/theme/theme1.xml" Id="Rc85a2e282f9948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844f98f0e6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04917978145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6abe0a21a47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f04d01f6d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7fe8c8f4646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d481156b243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SMØLA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SMØLA KOMMUNE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54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postmottak@smola.kommune.no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www.smola.kommune.no/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945 012 986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