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2cc41884ba4c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0e1b559cfd407c"/>
  </p:sldMasterIdLst>
  <p:sldIdLst>
    <p:sldId xmlns:r="http://schemas.openxmlformats.org/officeDocument/2006/relationships" id="256" r:id="R283c9301930c406f"/>
    <p:sldId xmlns:r="http://schemas.openxmlformats.org/officeDocument/2006/relationships" id="257" r:id="R7aca2ba2bec249a1"/>
    <p:sldId xmlns:r="http://schemas.openxmlformats.org/officeDocument/2006/relationships" id="258" r:id="Rb5c049075aed44d8"/>
    <p:sldId xmlns:r="http://schemas.openxmlformats.org/officeDocument/2006/relationships" id="259" r:id="R4fdb7f19f7974257"/>
    <p:sldId xmlns:r="http://schemas.openxmlformats.org/officeDocument/2006/relationships" id="260" r:id="R5ddc6a69e9314e09"/>
    <p:sldId xmlns:r="http://schemas.openxmlformats.org/officeDocument/2006/relationships" id="261" r:id="R07d74817bd7e4a31"/>
    <p:sldId xmlns:r="http://schemas.openxmlformats.org/officeDocument/2006/relationships" id="262" r:id="R9e3329575a9943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0e1b559cfd407c" /><Relationship Type="http://schemas.openxmlformats.org/officeDocument/2006/relationships/slide" Target="/ppt/slides/slide1.xml" Id="R283c9301930c406f" /><Relationship Type="http://schemas.openxmlformats.org/officeDocument/2006/relationships/slide" Target="/ppt/slides/slide2.xml" Id="R7aca2ba2bec249a1" /><Relationship Type="http://schemas.openxmlformats.org/officeDocument/2006/relationships/slide" Target="/ppt/slides/slide3.xml" Id="Rb5c049075aed44d8" /><Relationship Type="http://schemas.openxmlformats.org/officeDocument/2006/relationships/slide" Target="/ppt/slides/slide4.xml" Id="R4fdb7f19f7974257" /><Relationship Type="http://schemas.openxmlformats.org/officeDocument/2006/relationships/slide" Target="/ppt/slides/slide5.xml" Id="R5ddc6a69e9314e09" /><Relationship Type="http://schemas.openxmlformats.org/officeDocument/2006/relationships/slide" Target="/ppt/slides/slide6.xml" Id="R07d74817bd7e4a31" /><Relationship Type="http://schemas.openxmlformats.org/officeDocument/2006/relationships/slide" Target="/ppt/slides/slide7.xml" Id="R9e3329575a9943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5fac54a464c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ca6e1348f4c76" /><Relationship Type="http://schemas.openxmlformats.org/officeDocument/2006/relationships/theme" Target="/ppt/slideMasters/theme/theme1.xml" Id="Rb391248ce528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3ca6e1348f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a59f1bbd54a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7635374a446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21032af5d42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ac777750643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bead43d4d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14ee524dd4b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f231f2f3c46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Forus Regnskapsservice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Regnskapsservice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 Regnskapsservice A/S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Regnskapsservice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Regnskapsservice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Regnskapsservice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3 138 090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1 685 135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4 254 883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6 383 040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Regnskapsservice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ELISEBET RÆGE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Regnskapsservice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60 78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944 961 615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Regnskapsservice A/S</a:t>
            </a:r>
          </a:p>
        </p:txBody>
      </p:sp>
    </p:spTree>
  </p:cSld>
  <p:clrMapOvr>
    <a:masterClrMapping xmlns:a="http://schemas.openxmlformats.org/drawingml/2006/main"/>
  </p:clrMapOvr>
</p:sld>
</file>