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e1563c0aa249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ff93adb8d44043"/>
  </p:sldMasterIdLst>
  <p:sldIdLst>
    <p:sldId xmlns:r="http://schemas.openxmlformats.org/officeDocument/2006/relationships" id="256" r:id="Rfb0e84ea5e8a411f"/>
    <p:sldId xmlns:r="http://schemas.openxmlformats.org/officeDocument/2006/relationships" id="257" r:id="R4bca300661a5495d"/>
    <p:sldId xmlns:r="http://schemas.openxmlformats.org/officeDocument/2006/relationships" id="258" r:id="Rcfaa139796124efa"/>
    <p:sldId xmlns:r="http://schemas.openxmlformats.org/officeDocument/2006/relationships" id="259" r:id="R35486dfd327b4bd1"/>
    <p:sldId xmlns:r="http://schemas.openxmlformats.org/officeDocument/2006/relationships" id="260" r:id="R1698e434a3b14731"/>
    <p:sldId xmlns:r="http://schemas.openxmlformats.org/officeDocument/2006/relationships" id="261" r:id="R73f3d31cd5ca486a"/>
    <p:sldId xmlns:r="http://schemas.openxmlformats.org/officeDocument/2006/relationships" id="262" r:id="R24ba97122bea42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ff93adb8d44043" /><Relationship Type="http://schemas.openxmlformats.org/officeDocument/2006/relationships/slide" Target="/ppt/slides/slide1.xml" Id="Rfb0e84ea5e8a411f" /><Relationship Type="http://schemas.openxmlformats.org/officeDocument/2006/relationships/slide" Target="/ppt/slides/slide2.xml" Id="R4bca300661a5495d" /><Relationship Type="http://schemas.openxmlformats.org/officeDocument/2006/relationships/slide" Target="/ppt/slides/slide3.xml" Id="Rcfaa139796124efa" /><Relationship Type="http://schemas.openxmlformats.org/officeDocument/2006/relationships/slide" Target="/ppt/slides/slide4.xml" Id="R35486dfd327b4bd1" /><Relationship Type="http://schemas.openxmlformats.org/officeDocument/2006/relationships/slide" Target="/ppt/slides/slide5.xml" Id="R1698e434a3b14731" /><Relationship Type="http://schemas.openxmlformats.org/officeDocument/2006/relationships/slide" Target="/ppt/slides/slide6.xml" Id="R73f3d31cd5ca486a" /><Relationship Type="http://schemas.openxmlformats.org/officeDocument/2006/relationships/slide" Target="/ppt/slides/slide7.xml" Id="R24ba97122bea42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4d49f0c1334d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b280e1db84082" /><Relationship Type="http://schemas.openxmlformats.org/officeDocument/2006/relationships/theme" Target="/ppt/slideMasters/theme/theme1.xml" Id="R546d3a6da22149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9b280e1db840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896cd682c549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88f9d2d14d44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21a643dad14d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1e45d047f348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a5c886d22242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3bdb4d8c3949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f8d7bd0dd44c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IDEKA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IDEKA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IDEKA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IDEKA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IDEKA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IDEKA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1 290 700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−23 406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−28 244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326 580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605 414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IDEKA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SIRI EIK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IDEKA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Jønningshagen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68 69 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944 917 039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IDEKA AS</a:t>
            </a:r>
          </a:p>
        </p:txBody>
      </p:sp>
    </p:spTree>
  </p:cSld>
  <p:clrMapOvr>
    <a:masterClrMapping xmlns:a="http://schemas.openxmlformats.org/drawingml/2006/main"/>
  </p:clrMapOvr>
</p:sld>
</file>