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44cd9a4249549e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d109e403ef144f9"/>
  </p:sldMasterIdLst>
  <p:sldIdLst>
    <p:sldId xmlns:r="http://schemas.openxmlformats.org/officeDocument/2006/relationships" id="256" r:id="R8de3cd08b12b4fab"/>
    <p:sldId xmlns:r="http://schemas.openxmlformats.org/officeDocument/2006/relationships" id="257" r:id="R397cad95beda47ef"/>
    <p:sldId xmlns:r="http://schemas.openxmlformats.org/officeDocument/2006/relationships" id="258" r:id="Rc2dcd42f2a464eb8"/>
    <p:sldId xmlns:r="http://schemas.openxmlformats.org/officeDocument/2006/relationships" id="259" r:id="Rb913ad9015424de0"/>
    <p:sldId xmlns:r="http://schemas.openxmlformats.org/officeDocument/2006/relationships" id="260" r:id="Rcd609ebb4143400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d109e403ef144f9" /><Relationship Type="http://schemas.openxmlformats.org/officeDocument/2006/relationships/slide" Target="/ppt/slides/slide1.xml" Id="R8de3cd08b12b4fab" /><Relationship Type="http://schemas.openxmlformats.org/officeDocument/2006/relationships/slide" Target="/ppt/slides/slide2.xml" Id="R397cad95beda47ef" /><Relationship Type="http://schemas.openxmlformats.org/officeDocument/2006/relationships/slide" Target="/ppt/slides/slide3.xml" Id="Rc2dcd42f2a464eb8" /><Relationship Type="http://schemas.openxmlformats.org/officeDocument/2006/relationships/slide" Target="/ppt/slides/slide4.xml" Id="Rb913ad9015424de0" /><Relationship Type="http://schemas.openxmlformats.org/officeDocument/2006/relationships/slide" Target="/ppt/slides/slide5.xml" Id="Rcd609ebb4143400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c8dcaf91ea4409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78262bbb95449b" /><Relationship Type="http://schemas.openxmlformats.org/officeDocument/2006/relationships/theme" Target="/ppt/slideMasters/theme/theme1.xml" Id="R799ed13ee9444db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978262bbb95449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a9abd406c6425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e41a39e197453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a35d28394b490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1fa25e24a842e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8acec58edf430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HOL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HOL KOMMUNE ble etablert [år] og holder til i Hol.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V/Økonomiavdelingen, Ålmannvegen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3576 Hol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32 09 21 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postmottak@hol.kommune.no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www.hol.kommune.no/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944 889 116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 KOMMUNE</a:t>
            </a:r>
          </a:p>
        </p:txBody>
      </p:sp>
    </p:spTree>
  </p:cSld>
  <p:clrMapOvr>
    <a:masterClrMapping xmlns:a="http://schemas.openxmlformats.org/drawingml/2006/main"/>
  </p:clrMapOvr>
</p:sld>
</file>