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288a8abc9842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e84c3b5f5b4983"/>
  </p:sldMasterIdLst>
  <p:sldIdLst>
    <p:sldId xmlns:r="http://schemas.openxmlformats.org/officeDocument/2006/relationships" id="256" r:id="Raf994ff4b0ca4842"/>
    <p:sldId xmlns:r="http://schemas.openxmlformats.org/officeDocument/2006/relationships" id="257" r:id="Ra68621e749bb46f9"/>
    <p:sldId xmlns:r="http://schemas.openxmlformats.org/officeDocument/2006/relationships" id="258" r:id="Rc0ab6e5e43164232"/>
    <p:sldId xmlns:r="http://schemas.openxmlformats.org/officeDocument/2006/relationships" id="259" r:id="R178c894ff11649f4"/>
    <p:sldId xmlns:r="http://schemas.openxmlformats.org/officeDocument/2006/relationships" id="260" r:id="Rfa075176fcb8430c"/>
    <p:sldId xmlns:r="http://schemas.openxmlformats.org/officeDocument/2006/relationships" id="261" r:id="R1a94e73b981e46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e84c3b5f5b4983" /><Relationship Type="http://schemas.openxmlformats.org/officeDocument/2006/relationships/slide" Target="/ppt/slides/slide1.xml" Id="Raf994ff4b0ca4842" /><Relationship Type="http://schemas.openxmlformats.org/officeDocument/2006/relationships/slide" Target="/ppt/slides/slide2.xml" Id="Ra68621e749bb46f9" /><Relationship Type="http://schemas.openxmlformats.org/officeDocument/2006/relationships/slide" Target="/ppt/slides/slide3.xml" Id="Rc0ab6e5e43164232" /><Relationship Type="http://schemas.openxmlformats.org/officeDocument/2006/relationships/slide" Target="/ppt/slides/slide4.xml" Id="R178c894ff11649f4" /><Relationship Type="http://schemas.openxmlformats.org/officeDocument/2006/relationships/slide" Target="/ppt/slides/slide5.xml" Id="Rfa075176fcb8430c" /><Relationship Type="http://schemas.openxmlformats.org/officeDocument/2006/relationships/slide" Target="/ppt/slides/slide6.xml" Id="R1a94e73b981e46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eb23ca04ef40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22287851841b7" /><Relationship Type="http://schemas.openxmlformats.org/officeDocument/2006/relationships/theme" Target="/ppt/slideMasters/theme/theme1.xml" Id="R884ba2785b1940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f22287851841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968516ff248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6fc6e5ee44c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73db927ba4b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01ade99114f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b2bd612ad41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68ff75d2243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V/Økonomiavdelingen, Ålmannvegen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3576 Hol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 09 21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postmottak@hol.kommune.no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www.hol.kommune.no/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944 889 116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