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cb2af464f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b25f1f398749ff"/>
  </p:sldMasterIdLst>
  <p:sldIdLst>
    <p:sldId xmlns:r="http://schemas.openxmlformats.org/officeDocument/2006/relationships" id="256" r:id="Re2f0ce9a3a6a4d28"/>
    <p:sldId xmlns:r="http://schemas.openxmlformats.org/officeDocument/2006/relationships" id="257" r:id="R4fb2c40546b041aa"/>
    <p:sldId xmlns:r="http://schemas.openxmlformats.org/officeDocument/2006/relationships" id="258" r:id="R848eb67d60964991"/>
    <p:sldId xmlns:r="http://schemas.openxmlformats.org/officeDocument/2006/relationships" id="259" r:id="R294cb57fbf0e4042"/>
    <p:sldId xmlns:r="http://schemas.openxmlformats.org/officeDocument/2006/relationships" id="260" r:id="Re7db766e53e84f29"/>
    <p:sldId xmlns:r="http://schemas.openxmlformats.org/officeDocument/2006/relationships" id="261" r:id="R975fde05d17e4df1"/>
    <p:sldId xmlns:r="http://schemas.openxmlformats.org/officeDocument/2006/relationships" id="262" r:id="Rbe0456127361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25f1f398749ff" /><Relationship Type="http://schemas.openxmlformats.org/officeDocument/2006/relationships/slide" Target="/ppt/slides/slide1.xml" Id="Re2f0ce9a3a6a4d28" /><Relationship Type="http://schemas.openxmlformats.org/officeDocument/2006/relationships/slide" Target="/ppt/slides/slide2.xml" Id="R4fb2c40546b041aa" /><Relationship Type="http://schemas.openxmlformats.org/officeDocument/2006/relationships/slide" Target="/ppt/slides/slide3.xml" Id="R848eb67d60964991" /><Relationship Type="http://schemas.openxmlformats.org/officeDocument/2006/relationships/slide" Target="/ppt/slides/slide4.xml" Id="R294cb57fbf0e4042" /><Relationship Type="http://schemas.openxmlformats.org/officeDocument/2006/relationships/slide" Target="/ppt/slides/slide5.xml" Id="Re7db766e53e84f29" /><Relationship Type="http://schemas.openxmlformats.org/officeDocument/2006/relationships/slide" Target="/ppt/slides/slide6.xml" Id="R975fde05d17e4df1" /><Relationship Type="http://schemas.openxmlformats.org/officeDocument/2006/relationships/slide" Target="/ppt/slides/slide7.xml" Id="Rbe0456127361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3ab9ea63e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27a9b07ae4fb6" /><Relationship Type="http://schemas.openxmlformats.org/officeDocument/2006/relationships/theme" Target="/ppt/slideMasters/theme/theme1.xml" Id="R797226f51159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27a9b07ae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31404892f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b49523db949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801d8944644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abc452d6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b2512686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d77b786e7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c9f5ce9424e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COGNITO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67 945 735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74 058 708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JOHAN BENNETTER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cognito@bennetter.no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944 698 124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