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7a11c8dbf444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58eb546e6d4343"/>
  </p:sldMasterIdLst>
  <p:sldIdLst>
    <p:sldId xmlns:r="http://schemas.openxmlformats.org/officeDocument/2006/relationships" id="256" r:id="Rb4dc8ad42aef496e"/>
    <p:sldId xmlns:r="http://schemas.openxmlformats.org/officeDocument/2006/relationships" id="257" r:id="Rb3072d678c254284"/>
    <p:sldId xmlns:r="http://schemas.openxmlformats.org/officeDocument/2006/relationships" id="258" r:id="R88d4168162af4482"/>
    <p:sldId xmlns:r="http://schemas.openxmlformats.org/officeDocument/2006/relationships" id="259" r:id="R5063bede5cd7424b"/>
    <p:sldId xmlns:r="http://schemas.openxmlformats.org/officeDocument/2006/relationships" id="260" r:id="R885299d700ec4e6b"/>
    <p:sldId xmlns:r="http://schemas.openxmlformats.org/officeDocument/2006/relationships" id="261" r:id="R1f59b7d31165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8eb546e6d4343" /><Relationship Type="http://schemas.openxmlformats.org/officeDocument/2006/relationships/slide" Target="/ppt/slides/slide1.xml" Id="Rb4dc8ad42aef496e" /><Relationship Type="http://schemas.openxmlformats.org/officeDocument/2006/relationships/slide" Target="/ppt/slides/slide2.xml" Id="Rb3072d678c254284" /><Relationship Type="http://schemas.openxmlformats.org/officeDocument/2006/relationships/slide" Target="/ppt/slides/slide3.xml" Id="R88d4168162af4482" /><Relationship Type="http://schemas.openxmlformats.org/officeDocument/2006/relationships/slide" Target="/ppt/slides/slide4.xml" Id="R5063bede5cd7424b" /><Relationship Type="http://schemas.openxmlformats.org/officeDocument/2006/relationships/slide" Target="/ppt/slides/slide5.xml" Id="R885299d700ec4e6b" /><Relationship Type="http://schemas.openxmlformats.org/officeDocument/2006/relationships/slide" Target="/ppt/slides/slide6.xml" Id="R1f59b7d31165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e36b82bb74e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c31ee2d8240e9" /><Relationship Type="http://schemas.openxmlformats.org/officeDocument/2006/relationships/theme" Target="/ppt/slideMasters/theme/theme1.xml" Id="R9714b55c419546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ac31ee2d8240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8df5d9e2b42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4eeeb2c0e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813d64d81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8c18a9d0a4f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d3628fe9a4b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8d0082b0849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SØRØST-NORGE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SØRØST-NORGE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STIFTELSEN BV  –  17,2 %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TELEMARK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MODUM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NØTTERØY- TØNSBERG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NOME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SPESIALFONDET BOREA UTBYTTE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944 521 836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SØRØST-NORGE</a:t>
            </a:r>
          </a:p>
        </p:txBody>
      </p:sp>
    </p:spTree>
  </p:cSld>
  <p:clrMapOvr>
    <a:masterClrMapping xmlns:a="http://schemas.openxmlformats.org/drawingml/2006/main"/>
  </p:clrMapOvr>
</p:sld>
</file>