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c9c30b8c6149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b6b89f2bc2469a"/>
  </p:sldMasterIdLst>
  <p:sldIdLst>
    <p:sldId xmlns:r="http://schemas.openxmlformats.org/officeDocument/2006/relationships" id="256" r:id="Rf11ff3dd620946a8"/>
    <p:sldId xmlns:r="http://schemas.openxmlformats.org/officeDocument/2006/relationships" id="257" r:id="R6df305f1425643ca"/>
    <p:sldId xmlns:r="http://schemas.openxmlformats.org/officeDocument/2006/relationships" id="258" r:id="Raffd8bf46ba14c08"/>
    <p:sldId xmlns:r="http://schemas.openxmlformats.org/officeDocument/2006/relationships" id="259" r:id="Rfe9d6e3df9a14ee7"/>
    <p:sldId xmlns:r="http://schemas.openxmlformats.org/officeDocument/2006/relationships" id="260" r:id="R53f47defe4ec4b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6b89f2bc2469a" /><Relationship Type="http://schemas.openxmlformats.org/officeDocument/2006/relationships/slide" Target="/ppt/slides/slide1.xml" Id="Rf11ff3dd620946a8" /><Relationship Type="http://schemas.openxmlformats.org/officeDocument/2006/relationships/slide" Target="/ppt/slides/slide2.xml" Id="R6df305f1425643ca" /><Relationship Type="http://schemas.openxmlformats.org/officeDocument/2006/relationships/slide" Target="/ppt/slides/slide3.xml" Id="Raffd8bf46ba14c08" /><Relationship Type="http://schemas.openxmlformats.org/officeDocument/2006/relationships/slide" Target="/ppt/slides/slide4.xml" Id="Rfe9d6e3df9a14ee7" /><Relationship Type="http://schemas.openxmlformats.org/officeDocument/2006/relationships/slide" Target="/ppt/slides/slide5.xml" Id="R53f47defe4ec4b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2275b8027247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1219ac5ee462a" /><Relationship Type="http://schemas.openxmlformats.org/officeDocument/2006/relationships/theme" Target="/ppt/slideMasters/theme/theme1.xml" Id="R519812e294794d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91219ac5ee46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332bf506c43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8b027d5904d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ad4dbb9de4e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e4821e8b34e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b8221f83e4c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EIGERSUND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EIGERSUND KOMMUNE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Bøckmans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46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post@eigersund.kommune.no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www.eigersund.kommune.no/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944 496 394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